
<file path=[Content_Types].xml><?xml version="1.0" encoding="utf-8"?>
<Types xmlns="http://schemas.openxmlformats.org/package/2006/content-types">
  <Default Extension="bin" ContentType="image/unknown"/>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
  </p:notesMasterIdLst>
  <p:sldIdLst>
    <p:sldId id="263" r:id="rId2"/>
    <p:sldId id="259" r:id="rId3"/>
  </p:sldIdLst>
  <p:sldSz cx="15119350" cy="10691813"/>
  <p:notesSz cx="14295438"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userDrawn="1">
          <p15:clr>
            <a:srgbClr val="A4A3A4"/>
          </p15:clr>
        </p15:guide>
        <p15:guide id="2" pos="47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narie2@outlook.jp" initials="t"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443"/>
    <a:srgbClr val="FFD700"/>
    <a:srgbClr val="339933"/>
    <a:srgbClr val="FFF301"/>
    <a:srgbClr val="D20000"/>
    <a:srgbClr val="D60093"/>
    <a:srgbClr val="CC3399"/>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956" autoAdjust="0"/>
    <p:restoredTop sz="92989" autoAdjust="0"/>
  </p:normalViewPr>
  <p:slideViewPr>
    <p:cSldViewPr snapToGrid="0">
      <p:cViewPr varScale="1">
        <p:scale>
          <a:sx n="55" d="100"/>
          <a:sy n="55" d="100"/>
        </p:scale>
        <p:origin x="1212" y="84"/>
      </p:cViewPr>
      <p:guideLst>
        <p:guide orient="horz" pos="3367"/>
        <p:guide pos="476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2"/>
            <a:ext cx="6194691" cy="495031"/>
          </a:xfrm>
          <a:prstGeom prst="rect">
            <a:avLst/>
          </a:prstGeom>
        </p:spPr>
        <p:txBody>
          <a:bodyPr vert="horz" lIns="138010" tIns="69006" rIns="138010" bIns="69006" rtlCol="0"/>
          <a:lstStyle>
            <a:lvl1pPr algn="l">
              <a:defRPr sz="1900"/>
            </a:lvl1pPr>
          </a:lstStyle>
          <a:p>
            <a:endParaRPr kumimoji="1" lang="ja-JP" altLang="en-US"/>
          </a:p>
        </p:txBody>
      </p:sp>
      <p:sp>
        <p:nvSpPr>
          <p:cNvPr id="3" name="日付プレースホルダー 2"/>
          <p:cNvSpPr>
            <a:spLocks noGrp="1"/>
          </p:cNvSpPr>
          <p:nvPr>
            <p:ph type="dt" idx="1"/>
          </p:nvPr>
        </p:nvSpPr>
        <p:spPr>
          <a:xfrm>
            <a:off x="8097450" y="2"/>
            <a:ext cx="6194691" cy="495031"/>
          </a:xfrm>
          <a:prstGeom prst="rect">
            <a:avLst/>
          </a:prstGeom>
        </p:spPr>
        <p:txBody>
          <a:bodyPr vert="horz" lIns="138010" tIns="69006" rIns="138010" bIns="69006" rtlCol="0"/>
          <a:lstStyle>
            <a:lvl1pPr algn="r">
              <a:defRPr sz="1900"/>
            </a:lvl1pPr>
          </a:lstStyle>
          <a:p>
            <a:fld id="{DFAB76F9-EF88-45DB-BE1B-2CEDA2BF0E61}" type="datetimeFigureOut">
              <a:rPr kumimoji="1" lang="ja-JP" altLang="en-US" smtClean="0"/>
              <a:t>2023/8/21</a:t>
            </a:fld>
            <a:endParaRPr kumimoji="1" lang="ja-JP" altLang="en-US"/>
          </a:p>
        </p:txBody>
      </p:sp>
      <p:sp>
        <p:nvSpPr>
          <p:cNvPr id="4" name="スライド イメージ プレースホルダー 3"/>
          <p:cNvSpPr>
            <a:spLocks noGrp="1" noRot="1" noChangeAspect="1"/>
          </p:cNvSpPr>
          <p:nvPr>
            <p:ph type="sldImg" idx="2"/>
          </p:nvPr>
        </p:nvSpPr>
        <p:spPr>
          <a:xfrm>
            <a:off x="4794250" y="1235075"/>
            <a:ext cx="4706938" cy="3328988"/>
          </a:xfrm>
          <a:prstGeom prst="rect">
            <a:avLst/>
          </a:prstGeom>
          <a:noFill/>
          <a:ln w="12700">
            <a:solidFill>
              <a:prstClr val="black"/>
            </a:solidFill>
          </a:ln>
        </p:spPr>
        <p:txBody>
          <a:bodyPr vert="horz" lIns="138010" tIns="69006" rIns="138010" bIns="69006" rtlCol="0" anchor="ctr"/>
          <a:lstStyle/>
          <a:p>
            <a:endParaRPr lang="ja-JP" altLang="en-US"/>
          </a:p>
        </p:txBody>
      </p:sp>
      <p:sp>
        <p:nvSpPr>
          <p:cNvPr id="5" name="ノート プレースホルダー 4"/>
          <p:cNvSpPr>
            <a:spLocks noGrp="1"/>
          </p:cNvSpPr>
          <p:nvPr>
            <p:ph type="body" sz="quarter" idx="3"/>
          </p:nvPr>
        </p:nvSpPr>
        <p:spPr>
          <a:xfrm>
            <a:off x="1429548" y="4748167"/>
            <a:ext cx="11436350" cy="3884861"/>
          </a:xfrm>
          <a:prstGeom prst="rect">
            <a:avLst/>
          </a:prstGeom>
        </p:spPr>
        <p:txBody>
          <a:bodyPr vert="horz" lIns="138010" tIns="69006" rIns="138010" bIns="6900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8" y="9371290"/>
            <a:ext cx="6194691" cy="495028"/>
          </a:xfrm>
          <a:prstGeom prst="rect">
            <a:avLst/>
          </a:prstGeom>
        </p:spPr>
        <p:txBody>
          <a:bodyPr vert="horz" lIns="138010" tIns="69006" rIns="138010" bIns="69006" rtlCol="0" anchor="b"/>
          <a:lstStyle>
            <a:lvl1pPr algn="l">
              <a:defRPr sz="1900"/>
            </a:lvl1pPr>
          </a:lstStyle>
          <a:p>
            <a:endParaRPr kumimoji="1" lang="ja-JP" altLang="en-US"/>
          </a:p>
        </p:txBody>
      </p:sp>
      <p:sp>
        <p:nvSpPr>
          <p:cNvPr id="7" name="スライド番号プレースホルダー 6"/>
          <p:cNvSpPr>
            <a:spLocks noGrp="1"/>
          </p:cNvSpPr>
          <p:nvPr>
            <p:ph type="sldNum" sz="quarter" idx="5"/>
          </p:nvPr>
        </p:nvSpPr>
        <p:spPr>
          <a:xfrm>
            <a:off x="8097450" y="9371290"/>
            <a:ext cx="6194691" cy="495028"/>
          </a:xfrm>
          <a:prstGeom prst="rect">
            <a:avLst/>
          </a:prstGeom>
        </p:spPr>
        <p:txBody>
          <a:bodyPr vert="horz" lIns="138010" tIns="69006" rIns="138010" bIns="69006" rtlCol="0" anchor="b"/>
          <a:lstStyle>
            <a:lvl1pPr algn="r">
              <a:defRPr sz="1900"/>
            </a:lvl1pPr>
          </a:lstStyle>
          <a:p>
            <a:fld id="{94FCA9CA-88D7-46DC-B558-6B1767235FFE}" type="slidenum">
              <a:rPr kumimoji="1" lang="ja-JP" altLang="en-US" smtClean="0"/>
              <a:t>‹#›</a:t>
            </a:fld>
            <a:endParaRPr kumimoji="1" lang="ja-JP" altLang="en-US"/>
          </a:p>
        </p:txBody>
      </p:sp>
    </p:spTree>
    <p:extLst>
      <p:ext uri="{BB962C8B-B14F-4D97-AF65-F5344CB8AC3E}">
        <p14:creationId xmlns:p14="http://schemas.microsoft.com/office/powerpoint/2010/main" val="2857293315"/>
      </p:ext>
    </p:extLst>
  </p:cSld>
  <p:clrMap bg1="lt1" tx1="dk1" bg2="lt2" tx2="dk2" accent1="accent1" accent2="accent2" accent3="accent3" accent4="accent4" accent5="accent5" accent6="accent6" hlink="hlink" folHlink="folHlink"/>
  <p:notesStyle>
    <a:lvl1pPr marL="0" algn="l" defTabSz="1407746" rtl="0" eaLnBrk="1" latinLnBrk="0" hangingPunct="1">
      <a:defRPr kumimoji="1" sz="1847" kern="1200">
        <a:solidFill>
          <a:schemeClr val="tx1"/>
        </a:solidFill>
        <a:latin typeface="+mn-lt"/>
        <a:ea typeface="+mn-ea"/>
        <a:cs typeface="+mn-cs"/>
      </a:defRPr>
    </a:lvl1pPr>
    <a:lvl2pPr marL="703874" algn="l" defTabSz="1407746" rtl="0" eaLnBrk="1" latinLnBrk="0" hangingPunct="1">
      <a:defRPr kumimoji="1" sz="1847" kern="1200">
        <a:solidFill>
          <a:schemeClr val="tx1"/>
        </a:solidFill>
        <a:latin typeface="+mn-lt"/>
        <a:ea typeface="+mn-ea"/>
        <a:cs typeface="+mn-cs"/>
      </a:defRPr>
    </a:lvl2pPr>
    <a:lvl3pPr marL="1407746" algn="l" defTabSz="1407746" rtl="0" eaLnBrk="1" latinLnBrk="0" hangingPunct="1">
      <a:defRPr kumimoji="1" sz="1847" kern="1200">
        <a:solidFill>
          <a:schemeClr val="tx1"/>
        </a:solidFill>
        <a:latin typeface="+mn-lt"/>
        <a:ea typeface="+mn-ea"/>
        <a:cs typeface="+mn-cs"/>
      </a:defRPr>
    </a:lvl3pPr>
    <a:lvl4pPr marL="2111620" algn="l" defTabSz="1407746" rtl="0" eaLnBrk="1" latinLnBrk="0" hangingPunct="1">
      <a:defRPr kumimoji="1" sz="1847" kern="1200">
        <a:solidFill>
          <a:schemeClr val="tx1"/>
        </a:solidFill>
        <a:latin typeface="+mn-lt"/>
        <a:ea typeface="+mn-ea"/>
        <a:cs typeface="+mn-cs"/>
      </a:defRPr>
    </a:lvl4pPr>
    <a:lvl5pPr marL="2815494" algn="l" defTabSz="1407746" rtl="0" eaLnBrk="1" latinLnBrk="0" hangingPunct="1">
      <a:defRPr kumimoji="1" sz="1847" kern="1200">
        <a:solidFill>
          <a:schemeClr val="tx1"/>
        </a:solidFill>
        <a:latin typeface="+mn-lt"/>
        <a:ea typeface="+mn-ea"/>
        <a:cs typeface="+mn-cs"/>
      </a:defRPr>
    </a:lvl5pPr>
    <a:lvl6pPr marL="3519367" algn="l" defTabSz="1407746" rtl="0" eaLnBrk="1" latinLnBrk="0" hangingPunct="1">
      <a:defRPr kumimoji="1" sz="1847" kern="1200">
        <a:solidFill>
          <a:schemeClr val="tx1"/>
        </a:solidFill>
        <a:latin typeface="+mn-lt"/>
        <a:ea typeface="+mn-ea"/>
        <a:cs typeface="+mn-cs"/>
      </a:defRPr>
    </a:lvl6pPr>
    <a:lvl7pPr marL="4223241" algn="l" defTabSz="1407746" rtl="0" eaLnBrk="1" latinLnBrk="0" hangingPunct="1">
      <a:defRPr kumimoji="1" sz="1847" kern="1200">
        <a:solidFill>
          <a:schemeClr val="tx1"/>
        </a:solidFill>
        <a:latin typeface="+mn-lt"/>
        <a:ea typeface="+mn-ea"/>
        <a:cs typeface="+mn-cs"/>
      </a:defRPr>
    </a:lvl7pPr>
    <a:lvl8pPr marL="4927113" algn="l" defTabSz="1407746" rtl="0" eaLnBrk="1" latinLnBrk="0" hangingPunct="1">
      <a:defRPr kumimoji="1" sz="1847" kern="1200">
        <a:solidFill>
          <a:schemeClr val="tx1"/>
        </a:solidFill>
        <a:latin typeface="+mn-lt"/>
        <a:ea typeface="+mn-ea"/>
        <a:cs typeface="+mn-cs"/>
      </a:defRPr>
    </a:lvl8pPr>
    <a:lvl9pPr marL="5630987" algn="l" defTabSz="1407746" rtl="0" eaLnBrk="1" latinLnBrk="0" hangingPunct="1">
      <a:defRPr kumimoji="1" sz="184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0" y="1235075"/>
            <a:ext cx="4706938" cy="3328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4FCA9CA-88D7-46DC-B558-6B1767235FFE}" type="slidenum">
              <a:rPr kumimoji="1" lang="ja-JP" altLang="en-US" smtClean="0"/>
              <a:t>1</a:t>
            </a:fld>
            <a:endParaRPr kumimoji="1" lang="ja-JP" altLang="en-US"/>
          </a:p>
        </p:txBody>
      </p:sp>
    </p:spTree>
    <p:extLst>
      <p:ext uri="{BB962C8B-B14F-4D97-AF65-F5344CB8AC3E}">
        <p14:creationId xmlns:p14="http://schemas.microsoft.com/office/powerpoint/2010/main" val="3738486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94250" y="1235075"/>
            <a:ext cx="4706938" cy="3328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4FCA9CA-88D7-46DC-B558-6B1767235FFE}" type="slidenum">
              <a:rPr kumimoji="1" lang="ja-JP" altLang="en-US" smtClean="0"/>
              <a:t>2</a:t>
            </a:fld>
            <a:endParaRPr kumimoji="1" lang="ja-JP" altLang="en-US"/>
          </a:p>
        </p:txBody>
      </p:sp>
    </p:spTree>
    <p:extLst>
      <p:ext uri="{BB962C8B-B14F-4D97-AF65-F5344CB8AC3E}">
        <p14:creationId xmlns:p14="http://schemas.microsoft.com/office/powerpoint/2010/main" val="3843729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C6A3FD2-DD92-4C49-ABF9-BB70B97AF022}" type="datetimeFigureOut">
              <a:rPr kumimoji="1" lang="ja-JP" altLang="en-US" smtClean="0"/>
              <a:t>2023/8/21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D6F365-7763-4DA2-A260-19D2F34FD6CF}" type="slidenum">
              <a:rPr kumimoji="1" lang="ja-JP" altLang="en-US" smtClean="0"/>
              <a:t>‹#›</a:t>
            </a:fld>
            <a:endParaRPr kumimoji="1" lang="ja-JP" altLang="en-US"/>
          </a:p>
        </p:txBody>
      </p:sp>
    </p:spTree>
    <p:extLst>
      <p:ext uri="{BB962C8B-B14F-4D97-AF65-F5344CB8AC3E}">
        <p14:creationId xmlns:p14="http://schemas.microsoft.com/office/powerpoint/2010/main" val="1583297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C6A3FD2-DD92-4C49-ABF9-BB70B97AF022}" type="datetimeFigureOut">
              <a:rPr kumimoji="1" lang="ja-JP" altLang="en-US" smtClean="0"/>
              <a:t>2023/8/21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D6F365-7763-4DA2-A260-19D2F34FD6CF}" type="slidenum">
              <a:rPr kumimoji="1" lang="ja-JP" altLang="en-US" smtClean="0"/>
              <a:t>‹#›</a:t>
            </a:fld>
            <a:endParaRPr kumimoji="1" lang="ja-JP" altLang="en-US"/>
          </a:p>
        </p:txBody>
      </p:sp>
    </p:spTree>
    <p:extLst>
      <p:ext uri="{BB962C8B-B14F-4D97-AF65-F5344CB8AC3E}">
        <p14:creationId xmlns:p14="http://schemas.microsoft.com/office/powerpoint/2010/main" val="2410966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C6A3FD2-DD92-4C49-ABF9-BB70B97AF022}" type="datetimeFigureOut">
              <a:rPr kumimoji="1" lang="ja-JP" altLang="en-US" smtClean="0"/>
              <a:t>2023/8/21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D6F365-7763-4DA2-A260-19D2F34FD6CF}" type="slidenum">
              <a:rPr kumimoji="1" lang="ja-JP" altLang="en-US" smtClean="0"/>
              <a:t>‹#›</a:t>
            </a:fld>
            <a:endParaRPr kumimoji="1" lang="ja-JP" altLang="en-US"/>
          </a:p>
        </p:txBody>
      </p:sp>
    </p:spTree>
    <p:extLst>
      <p:ext uri="{BB962C8B-B14F-4D97-AF65-F5344CB8AC3E}">
        <p14:creationId xmlns:p14="http://schemas.microsoft.com/office/powerpoint/2010/main" val="489554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C6A3FD2-DD92-4C49-ABF9-BB70B97AF022}" type="datetimeFigureOut">
              <a:rPr kumimoji="1" lang="ja-JP" altLang="en-US" smtClean="0"/>
              <a:t>2023/8/21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D6F365-7763-4DA2-A260-19D2F34FD6CF}" type="slidenum">
              <a:rPr kumimoji="1" lang="ja-JP" altLang="en-US" smtClean="0"/>
              <a:t>‹#›</a:t>
            </a:fld>
            <a:endParaRPr kumimoji="1" lang="ja-JP" altLang="en-US"/>
          </a:p>
        </p:txBody>
      </p:sp>
    </p:spTree>
    <p:extLst>
      <p:ext uri="{BB962C8B-B14F-4D97-AF65-F5344CB8AC3E}">
        <p14:creationId xmlns:p14="http://schemas.microsoft.com/office/powerpoint/2010/main" val="2012545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C6A3FD2-DD92-4C49-ABF9-BB70B97AF022}" type="datetimeFigureOut">
              <a:rPr kumimoji="1" lang="ja-JP" altLang="en-US" smtClean="0"/>
              <a:t>2023/8/21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D6F365-7763-4DA2-A260-19D2F34FD6CF}" type="slidenum">
              <a:rPr kumimoji="1" lang="ja-JP" altLang="en-US" smtClean="0"/>
              <a:t>‹#›</a:t>
            </a:fld>
            <a:endParaRPr kumimoji="1" lang="ja-JP" altLang="en-US"/>
          </a:p>
        </p:txBody>
      </p:sp>
    </p:spTree>
    <p:extLst>
      <p:ext uri="{BB962C8B-B14F-4D97-AF65-F5344CB8AC3E}">
        <p14:creationId xmlns:p14="http://schemas.microsoft.com/office/powerpoint/2010/main" val="3173014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C6A3FD2-DD92-4C49-ABF9-BB70B97AF022}" type="datetimeFigureOut">
              <a:rPr kumimoji="1" lang="ja-JP" altLang="en-US" smtClean="0"/>
              <a:t>2023/8/21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D6F365-7763-4DA2-A260-19D2F34FD6CF}" type="slidenum">
              <a:rPr kumimoji="1" lang="ja-JP" altLang="en-US" smtClean="0"/>
              <a:t>‹#›</a:t>
            </a:fld>
            <a:endParaRPr kumimoji="1" lang="ja-JP" altLang="en-US"/>
          </a:p>
        </p:txBody>
      </p:sp>
    </p:spTree>
    <p:extLst>
      <p:ext uri="{BB962C8B-B14F-4D97-AF65-F5344CB8AC3E}">
        <p14:creationId xmlns:p14="http://schemas.microsoft.com/office/powerpoint/2010/main" val="8180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a:t>マスター テキストの書式設定</a:t>
            </a:r>
          </a:p>
        </p:txBody>
      </p:sp>
      <p:sp>
        <p:nvSpPr>
          <p:cNvPr id="4" name="Content Placeholder 3"/>
          <p:cNvSpPr>
            <a:spLocks noGrp="1"/>
          </p:cNvSpPr>
          <p:nvPr>
            <p:ph sz="half" idx="2"/>
          </p:nvPr>
        </p:nvSpPr>
        <p:spPr>
          <a:xfrm>
            <a:off x="1041426" y="3905482"/>
            <a:ext cx="6396193"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a:t>マスター テキストの書式設定</a:t>
            </a:r>
          </a:p>
        </p:txBody>
      </p:sp>
      <p:sp>
        <p:nvSpPr>
          <p:cNvPr id="6" name="Content Placeholder 5"/>
          <p:cNvSpPr>
            <a:spLocks noGrp="1"/>
          </p:cNvSpPr>
          <p:nvPr>
            <p:ph sz="quarter" idx="4"/>
          </p:nvPr>
        </p:nvSpPr>
        <p:spPr>
          <a:xfrm>
            <a:off x="7654172" y="3905482"/>
            <a:ext cx="6427693"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C6A3FD2-DD92-4C49-ABF9-BB70B97AF022}" type="datetimeFigureOut">
              <a:rPr kumimoji="1" lang="ja-JP" altLang="en-US" smtClean="0"/>
              <a:t>2023/8/21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3D6F365-7763-4DA2-A260-19D2F34FD6CF}" type="slidenum">
              <a:rPr kumimoji="1" lang="ja-JP" altLang="en-US" smtClean="0"/>
              <a:t>‹#›</a:t>
            </a:fld>
            <a:endParaRPr kumimoji="1" lang="ja-JP" altLang="en-US"/>
          </a:p>
        </p:txBody>
      </p:sp>
    </p:spTree>
    <p:extLst>
      <p:ext uri="{BB962C8B-B14F-4D97-AF65-F5344CB8AC3E}">
        <p14:creationId xmlns:p14="http://schemas.microsoft.com/office/powerpoint/2010/main" val="924432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C6A3FD2-DD92-4C49-ABF9-BB70B97AF022}" type="datetimeFigureOut">
              <a:rPr kumimoji="1" lang="ja-JP" altLang="en-US" smtClean="0"/>
              <a:t>2023/8/21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3D6F365-7763-4DA2-A260-19D2F34FD6CF}" type="slidenum">
              <a:rPr kumimoji="1" lang="ja-JP" altLang="en-US" smtClean="0"/>
              <a:t>‹#›</a:t>
            </a:fld>
            <a:endParaRPr kumimoji="1" lang="ja-JP" altLang="en-US"/>
          </a:p>
        </p:txBody>
      </p:sp>
    </p:spTree>
    <p:extLst>
      <p:ext uri="{BB962C8B-B14F-4D97-AF65-F5344CB8AC3E}">
        <p14:creationId xmlns:p14="http://schemas.microsoft.com/office/powerpoint/2010/main" val="543903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6A3FD2-DD92-4C49-ABF9-BB70B97AF022}" type="datetimeFigureOut">
              <a:rPr kumimoji="1" lang="ja-JP" altLang="en-US" smtClean="0"/>
              <a:t>2023/8/21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3D6F365-7763-4DA2-A260-19D2F34FD6CF}" type="slidenum">
              <a:rPr kumimoji="1" lang="ja-JP" altLang="en-US" smtClean="0"/>
              <a:t>‹#›</a:t>
            </a:fld>
            <a:endParaRPr kumimoji="1" lang="ja-JP" altLang="en-US"/>
          </a:p>
        </p:txBody>
      </p:sp>
    </p:spTree>
    <p:extLst>
      <p:ext uri="{BB962C8B-B14F-4D97-AF65-F5344CB8AC3E}">
        <p14:creationId xmlns:p14="http://schemas.microsoft.com/office/powerpoint/2010/main" val="2704546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C6A3FD2-DD92-4C49-ABF9-BB70B97AF022}" type="datetimeFigureOut">
              <a:rPr kumimoji="1" lang="ja-JP" altLang="en-US" smtClean="0"/>
              <a:t>2023/8/21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D6F365-7763-4DA2-A260-19D2F34FD6CF}" type="slidenum">
              <a:rPr kumimoji="1" lang="ja-JP" altLang="en-US" smtClean="0"/>
              <a:t>‹#›</a:t>
            </a:fld>
            <a:endParaRPr kumimoji="1" lang="ja-JP" altLang="en-US"/>
          </a:p>
        </p:txBody>
      </p:sp>
    </p:spTree>
    <p:extLst>
      <p:ext uri="{BB962C8B-B14F-4D97-AF65-F5344CB8AC3E}">
        <p14:creationId xmlns:p14="http://schemas.microsoft.com/office/powerpoint/2010/main" val="3853507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C6A3FD2-DD92-4C49-ABF9-BB70B97AF022}" type="datetimeFigureOut">
              <a:rPr kumimoji="1" lang="ja-JP" altLang="en-US" smtClean="0"/>
              <a:t>2023/8/21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D6F365-7763-4DA2-A260-19D2F34FD6CF}" type="slidenum">
              <a:rPr kumimoji="1" lang="ja-JP" altLang="en-US" smtClean="0"/>
              <a:t>‹#›</a:t>
            </a:fld>
            <a:endParaRPr kumimoji="1" lang="ja-JP" altLang="en-US"/>
          </a:p>
        </p:txBody>
      </p:sp>
    </p:spTree>
    <p:extLst>
      <p:ext uri="{BB962C8B-B14F-4D97-AF65-F5344CB8AC3E}">
        <p14:creationId xmlns:p14="http://schemas.microsoft.com/office/powerpoint/2010/main" val="2858666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CC6A3FD2-DD92-4C49-ABF9-BB70B97AF022}" type="datetimeFigureOut">
              <a:rPr kumimoji="1" lang="ja-JP" altLang="en-US" smtClean="0"/>
              <a:t>2023/8/21</a:t>
            </a:fld>
            <a:endParaRPr kumimoji="1" lang="ja-JP" alt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93D6F365-7763-4DA2-A260-19D2F34FD6CF}" type="slidenum">
              <a:rPr kumimoji="1" lang="ja-JP" altLang="en-US" smtClean="0"/>
              <a:t>‹#›</a:t>
            </a:fld>
            <a:endParaRPr kumimoji="1" lang="ja-JP" altLang="en-US"/>
          </a:p>
        </p:txBody>
      </p:sp>
    </p:spTree>
    <p:extLst>
      <p:ext uri="{BB962C8B-B14F-4D97-AF65-F5344CB8AC3E}">
        <p14:creationId xmlns:p14="http://schemas.microsoft.com/office/powerpoint/2010/main" val="19428373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425550"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kumimoji="1"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kumimoji="1"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kumimoji="1"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9pPr>
    </p:bodyStyle>
    <p:otherStyle>
      <a:defPPr>
        <a:defRPr lang="en-US"/>
      </a:defPPr>
      <a:lvl1pPr marL="0" algn="l" defTabSz="1425550" rtl="0" eaLnBrk="1" latinLnBrk="0" hangingPunct="1">
        <a:defRPr kumimoji="1" sz="2806" kern="1200">
          <a:solidFill>
            <a:schemeClr val="tx1"/>
          </a:solidFill>
          <a:latin typeface="+mn-lt"/>
          <a:ea typeface="+mn-ea"/>
          <a:cs typeface="+mn-cs"/>
        </a:defRPr>
      </a:lvl1pPr>
      <a:lvl2pPr marL="712775" algn="l" defTabSz="1425550" rtl="0" eaLnBrk="1" latinLnBrk="0" hangingPunct="1">
        <a:defRPr kumimoji="1" sz="2806" kern="1200">
          <a:solidFill>
            <a:schemeClr val="tx1"/>
          </a:solidFill>
          <a:latin typeface="+mn-lt"/>
          <a:ea typeface="+mn-ea"/>
          <a:cs typeface="+mn-cs"/>
        </a:defRPr>
      </a:lvl2pPr>
      <a:lvl3pPr marL="1425550" algn="l" defTabSz="1425550" rtl="0" eaLnBrk="1" latinLnBrk="0" hangingPunct="1">
        <a:defRPr kumimoji="1" sz="2806" kern="1200">
          <a:solidFill>
            <a:schemeClr val="tx1"/>
          </a:solidFill>
          <a:latin typeface="+mn-lt"/>
          <a:ea typeface="+mn-ea"/>
          <a:cs typeface="+mn-cs"/>
        </a:defRPr>
      </a:lvl3pPr>
      <a:lvl4pPr marL="2138324" algn="l" defTabSz="1425550" rtl="0" eaLnBrk="1" latinLnBrk="0" hangingPunct="1">
        <a:defRPr kumimoji="1" sz="2806" kern="1200">
          <a:solidFill>
            <a:schemeClr val="tx1"/>
          </a:solidFill>
          <a:latin typeface="+mn-lt"/>
          <a:ea typeface="+mn-ea"/>
          <a:cs typeface="+mn-cs"/>
        </a:defRPr>
      </a:lvl4pPr>
      <a:lvl5pPr marL="2851099" algn="l" defTabSz="1425550" rtl="0" eaLnBrk="1" latinLnBrk="0" hangingPunct="1">
        <a:defRPr kumimoji="1" sz="2806" kern="1200">
          <a:solidFill>
            <a:schemeClr val="tx1"/>
          </a:solidFill>
          <a:latin typeface="+mn-lt"/>
          <a:ea typeface="+mn-ea"/>
          <a:cs typeface="+mn-cs"/>
        </a:defRPr>
      </a:lvl5pPr>
      <a:lvl6pPr marL="3563874" algn="l" defTabSz="1425550" rtl="0" eaLnBrk="1" latinLnBrk="0" hangingPunct="1">
        <a:defRPr kumimoji="1" sz="2806" kern="1200">
          <a:solidFill>
            <a:schemeClr val="tx1"/>
          </a:solidFill>
          <a:latin typeface="+mn-lt"/>
          <a:ea typeface="+mn-ea"/>
          <a:cs typeface="+mn-cs"/>
        </a:defRPr>
      </a:lvl6pPr>
      <a:lvl7pPr marL="4276649" algn="l" defTabSz="1425550" rtl="0" eaLnBrk="1" latinLnBrk="0" hangingPunct="1">
        <a:defRPr kumimoji="1" sz="2806" kern="1200">
          <a:solidFill>
            <a:schemeClr val="tx1"/>
          </a:solidFill>
          <a:latin typeface="+mn-lt"/>
          <a:ea typeface="+mn-ea"/>
          <a:cs typeface="+mn-cs"/>
        </a:defRPr>
      </a:lvl7pPr>
      <a:lvl8pPr marL="4989424" algn="l" defTabSz="1425550" rtl="0" eaLnBrk="1" latinLnBrk="0" hangingPunct="1">
        <a:defRPr kumimoji="1" sz="2806" kern="1200">
          <a:solidFill>
            <a:schemeClr val="tx1"/>
          </a:solidFill>
          <a:latin typeface="+mn-lt"/>
          <a:ea typeface="+mn-ea"/>
          <a:cs typeface="+mn-cs"/>
        </a:defRPr>
      </a:lvl8pPr>
      <a:lvl9pPr marL="5702198" algn="l" defTabSz="1425550" rtl="0" eaLnBrk="1" latinLnBrk="0" hangingPunct="1">
        <a:defRPr kumimoji="1"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jpeg"/><Relationship Id="rId21" Type="http://schemas.openxmlformats.org/officeDocument/2006/relationships/image" Target="../media/image19.jpeg"/><Relationship Id="rId7" Type="http://schemas.openxmlformats.org/officeDocument/2006/relationships/image" Target="../media/image5.png"/><Relationship Id="rId12" Type="http://schemas.openxmlformats.org/officeDocument/2006/relationships/image" Target="../media/image10.jpg"/><Relationship Id="rId17" Type="http://schemas.openxmlformats.org/officeDocument/2006/relationships/image" Target="../media/image15.pn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jpeg"/><Relationship Id="rId10" Type="http://schemas.openxmlformats.org/officeDocument/2006/relationships/image" Target="../media/image8.tmp"/><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jpeg"/></Relationships>
</file>

<file path=ppt/slides/_rels/slide2.xml.rels><?xml version="1.0" encoding="UTF-8" standalone="yes"?>
<Relationships xmlns="http://schemas.openxmlformats.org/package/2006/relationships"><Relationship Id="rId8" Type="http://schemas.openxmlformats.org/officeDocument/2006/relationships/image" Target="../media/image27.jfif"/><Relationship Id="rId13" Type="http://schemas.openxmlformats.org/officeDocument/2006/relationships/image" Target="../media/image32.bin"/><Relationship Id="rId18" Type="http://schemas.openxmlformats.org/officeDocument/2006/relationships/image" Target="../media/image36.png"/><Relationship Id="rId3" Type="http://schemas.openxmlformats.org/officeDocument/2006/relationships/image" Target="../media/image1.jpeg"/><Relationship Id="rId21" Type="http://schemas.openxmlformats.org/officeDocument/2006/relationships/image" Target="../media/image39.png"/><Relationship Id="rId7" Type="http://schemas.openxmlformats.org/officeDocument/2006/relationships/image" Target="../media/image26.jfif"/><Relationship Id="rId12" Type="http://schemas.openxmlformats.org/officeDocument/2006/relationships/image" Target="../media/image31.jfif"/><Relationship Id="rId17" Type="http://schemas.openxmlformats.org/officeDocument/2006/relationships/image" Target="../media/image35.png"/><Relationship Id="rId25" Type="http://schemas.openxmlformats.org/officeDocument/2006/relationships/image" Target="../media/image43.png"/><Relationship Id="rId2" Type="http://schemas.openxmlformats.org/officeDocument/2006/relationships/notesSlide" Target="../notesSlides/notesSlide2.xml"/><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25.jpeg"/><Relationship Id="rId11" Type="http://schemas.openxmlformats.org/officeDocument/2006/relationships/image" Target="../media/image30.jfif"/><Relationship Id="rId24" Type="http://schemas.openxmlformats.org/officeDocument/2006/relationships/image" Target="../media/image42.png"/><Relationship Id="rId5" Type="http://schemas.openxmlformats.org/officeDocument/2006/relationships/image" Target="../media/image2.png"/><Relationship Id="rId15" Type="http://schemas.openxmlformats.org/officeDocument/2006/relationships/image" Target="../media/image16.png"/><Relationship Id="rId23" Type="http://schemas.openxmlformats.org/officeDocument/2006/relationships/image" Target="../media/image41.jpeg"/><Relationship Id="rId10" Type="http://schemas.openxmlformats.org/officeDocument/2006/relationships/image" Target="../media/image29.jpeg"/><Relationship Id="rId19" Type="http://schemas.openxmlformats.org/officeDocument/2006/relationships/image" Target="../media/image37.png"/><Relationship Id="rId4" Type="http://schemas.openxmlformats.org/officeDocument/2006/relationships/image" Target="../media/image24.emf"/><Relationship Id="rId9" Type="http://schemas.openxmlformats.org/officeDocument/2006/relationships/image" Target="../media/image28.jpeg"/><Relationship Id="rId14" Type="http://schemas.openxmlformats.org/officeDocument/2006/relationships/image" Target="../media/image33.bin"/><Relationship Id="rId22"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A80F9AAD-9BD9-021F-3E8D-7313B7781F65}"/>
              </a:ext>
            </a:extLst>
          </p:cNvPr>
          <p:cNvGrpSpPr/>
          <p:nvPr/>
        </p:nvGrpSpPr>
        <p:grpSpPr>
          <a:xfrm>
            <a:off x="12991463" y="20586"/>
            <a:ext cx="2034455" cy="848593"/>
            <a:chOff x="5520077" y="40068"/>
            <a:chExt cx="1703059" cy="660894"/>
          </a:xfrm>
        </p:grpSpPr>
        <p:sp>
          <p:nvSpPr>
            <p:cNvPr id="13" name="テキスト ボックス 12">
              <a:extLst>
                <a:ext uri="{FF2B5EF4-FFF2-40B4-BE49-F238E27FC236}">
                  <a16:creationId xmlns:a16="http://schemas.microsoft.com/office/drawing/2014/main" id="{58BDA2C3-99C2-CBCE-7D45-258635737044}"/>
                </a:ext>
              </a:extLst>
            </p:cNvPr>
            <p:cNvSpPr txBox="1"/>
            <p:nvPr/>
          </p:nvSpPr>
          <p:spPr>
            <a:xfrm>
              <a:off x="5520077" y="40068"/>
              <a:ext cx="1610446" cy="496279"/>
            </a:xfrm>
            <a:prstGeom prst="rect">
              <a:avLst/>
            </a:prstGeom>
            <a:noFill/>
          </p:spPr>
          <p:txBody>
            <a:bodyPr wrap="square">
              <a:spAutoFit/>
            </a:bodyPr>
            <a:lstStyle/>
            <a:p>
              <a:pPr algn="ctr">
                <a:lnSpc>
                  <a:spcPct val="119000"/>
                </a:lnSpc>
                <a:spcAft>
                  <a:spcPts val="648"/>
                </a:spcAft>
              </a:pPr>
              <a:r>
                <a:rPr lang="en-US" altLang="ja-JP" sz="3200" kern="1400" dirty="0">
                  <a:solidFill>
                    <a:srgbClr val="99BB5A"/>
                  </a:solidFill>
                  <a:effectLst>
                    <a:outerShdw blurRad="50800" dist="38100" dir="2700000" algn="tl">
                      <a:srgbClr val="000000">
                        <a:alpha val="40000"/>
                      </a:srgbClr>
                    </a:outerShdw>
                  </a:effectLst>
                  <a:latin typeface="Trebuchet MS" panose="020B0603020202020204" pitchFamily="34" charset="0"/>
                </a:rPr>
                <a:t>Heartful</a:t>
              </a:r>
              <a:endParaRPr lang="en-US" altLang="ja-JP" sz="3200" kern="1400" dirty="0">
                <a:solidFill>
                  <a:srgbClr val="000000"/>
                </a:solidFill>
                <a:latin typeface="Calibri" panose="020F0502020204030204" pitchFamily="34" charset="0"/>
              </a:endParaRPr>
            </a:p>
          </p:txBody>
        </p:sp>
        <p:sp>
          <p:nvSpPr>
            <p:cNvPr id="14" name="テキスト ボックス 13">
              <a:extLst>
                <a:ext uri="{FF2B5EF4-FFF2-40B4-BE49-F238E27FC236}">
                  <a16:creationId xmlns:a16="http://schemas.microsoft.com/office/drawing/2014/main" id="{5C269D5A-F79D-13CB-D825-6E3752A32E3A}"/>
                </a:ext>
              </a:extLst>
            </p:cNvPr>
            <p:cNvSpPr txBox="1"/>
            <p:nvPr/>
          </p:nvSpPr>
          <p:spPr>
            <a:xfrm>
              <a:off x="5930768" y="442558"/>
              <a:ext cx="1292368" cy="258404"/>
            </a:xfrm>
            <a:prstGeom prst="rect">
              <a:avLst/>
            </a:prstGeom>
            <a:noFill/>
          </p:spPr>
          <p:txBody>
            <a:bodyPr wrap="square" rtlCol="0">
              <a:spAutoFit/>
            </a:bodyPr>
            <a:lstStyle/>
            <a:p>
              <a:r>
                <a:rPr kumimoji="1" lang="ja-JP" altLang="en-US" sz="1079" b="1" dirty="0"/>
                <a:t>ハートフルサンク</a:t>
              </a:r>
            </a:p>
          </p:txBody>
        </p:sp>
      </p:grpSp>
      <p:sp>
        <p:nvSpPr>
          <p:cNvPr id="16" name="テキスト ボックス 15">
            <a:extLst>
              <a:ext uri="{FF2B5EF4-FFF2-40B4-BE49-F238E27FC236}">
                <a16:creationId xmlns:a16="http://schemas.microsoft.com/office/drawing/2014/main" id="{CAB4BA04-7E23-CEDA-B731-B5EEA31615EC}"/>
              </a:ext>
            </a:extLst>
          </p:cNvPr>
          <p:cNvSpPr txBox="1"/>
          <p:nvPr/>
        </p:nvSpPr>
        <p:spPr>
          <a:xfrm>
            <a:off x="85812" y="9476"/>
            <a:ext cx="6780502" cy="707886"/>
          </a:xfrm>
          <a:prstGeom prst="rect">
            <a:avLst/>
          </a:prstGeom>
          <a:noFill/>
        </p:spPr>
        <p:txBody>
          <a:bodyPr wrap="square">
            <a:spAutoFit/>
          </a:bodyPr>
          <a:lstStyle/>
          <a:p>
            <a:pPr defTabSz="640596">
              <a:defRPr/>
            </a:pPr>
            <a:r>
              <a:rPr kumimoji="1" lang="ja-JP" altLang="en-US" sz="4000" dirty="0">
                <a:solidFill>
                  <a:srgbClr val="FF0000"/>
                </a:solidFill>
                <a:highlight>
                  <a:srgbClr val="FFFF00"/>
                </a:highlight>
                <a:latin typeface="HGS創英ﾌﾟﾚｾﾞﾝｽEB" panose="02020800000000000000" pitchFamily="18" charset="-128"/>
                <a:ea typeface="HGS創英ﾌﾟﾚｾﾞﾝｽEB" panose="02020800000000000000" pitchFamily="18" charset="-128"/>
              </a:rPr>
              <a:t>９月</a:t>
            </a:r>
            <a:r>
              <a:rPr kumimoji="1" lang="ja-JP" altLang="en-US" sz="3800" dirty="0">
                <a:solidFill>
                  <a:srgbClr val="9BBB59">
                    <a:lumMod val="75000"/>
                  </a:srgbClr>
                </a:solidFill>
                <a:latin typeface="HGS創英ﾌﾟﾚｾﾞﾝｽEB" panose="02020800000000000000" pitchFamily="18" charset="-128"/>
                <a:ea typeface="HGS創英ﾌﾟﾚｾﾞﾝｽEB" panose="02020800000000000000" pitchFamily="18" charset="-128"/>
              </a:rPr>
              <a:t>お出かけ予定表</a:t>
            </a:r>
            <a:endParaRPr kumimoji="1" lang="en-US" altLang="ja-JP" sz="3200" dirty="0">
              <a:solidFill>
                <a:srgbClr val="9BBB59">
                  <a:lumMod val="75000"/>
                </a:srgbClr>
              </a:solidFill>
              <a:latin typeface="HGS創英ﾌﾟﾚｾﾞﾝｽEB" panose="02020800000000000000" pitchFamily="18" charset="-128"/>
              <a:ea typeface="HGS創英ﾌﾟﾚｾﾞﾝｽEB" panose="02020800000000000000" pitchFamily="18" charset="-128"/>
            </a:endParaRPr>
          </a:p>
        </p:txBody>
      </p:sp>
      <p:sp>
        <p:nvSpPr>
          <p:cNvPr id="60" name="正方形/長方形 59">
            <a:extLst>
              <a:ext uri="{FF2B5EF4-FFF2-40B4-BE49-F238E27FC236}">
                <a16:creationId xmlns:a16="http://schemas.microsoft.com/office/drawing/2014/main" id="{CC6B0AC3-F28A-E3A0-8962-39458058852C}"/>
              </a:ext>
            </a:extLst>
          </p:cNvPr>
          <p:cNvSpPr/>
          <p:nvPr/>
        </p:nvSpPr>
        <p:spPr>
          <a:xfrm>
            <a:off x="317585" y="8991337"/>
            <a:ext cx="6936063" cy="13695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15"/>
          </a:p>
        </p:txBody>
      </p:sp>
      <p:sp>
        <p:nvSpPr>
          <p:cNvPr id="61" name="テキスト ボックス 60">
            <a:extLst>
              <a:ext uri="{FF2B5EF4-FFF2-40B4-BE49-F238E27FC236}">
                <a16:creationId xmlns:a16="http://schemas.microsoft.com/office/drawing/2014/main" id="{AC748C6C-F4C3-2111-89B7-AC1C14EB914E}"/>
              </a:ext>
            </a:extLst>
          </p:cNvPr>
          <p:cNvSpPr txBox="1"/>
          <p:nvPr/>
        </p:nvSpPr>
        <p:spPr>
          <a:xfrm>
            <a:off x="327820" y="9021635"/>
            <a:ext cx="4862197" cy="258404"/>
          </a:xfrm>
          <a:prstGeom prst="rect">
            <a:avLst/>
          </a:prstGeom>
          <a:noFill/>
        </p:spPr>
        <p:txBody>
          <a:bodyPr wrap="square" rtlCol="0">
            <a:spAutoFit/>
          </a:bodyPr>
          <a:lstStyle/>
          <a:p>
            <a:r>
              <a:rPr kumimoji="1" lang="ja-JP" altLang="en-US" sz="1079" dirty="0">
                <a:latin typeface="メイリオ" panose="020B0604030504040204" pitchFamily="50" charset="-128"/>
                <a:ea typeface="メイリオ" panose="020B0604030504040204" pitchFamily="50" charset="-128"/>
              </a:rPr>
              <a:t>大阪府知事登録旅行業 </a:t>
            </a:r>
            <a:r>
              <a:rPr kumimoji="1" lang="en-US" altLang="ja-JP" sz="1079" dirty="0">
                <a:latin typeface="メイリオ" panose="020B0604030504040204" pitchFamily="50" charset="-128"/>
                <a:ea typeface="メイリオ" panose="020B0604030504040204" pitchFamily="50" charset="-128"/>
              </a:rPr>
              <a:t>2-2996</a:t>
            </a:r>
            <a:r>
              <a:rPr kumimoji="1" lang="ja-JP" altLang="en-US" sz="1079" dirty="0">
                <a:latin typeface="メイリオ" panose="020B0604030504040204" pitchFamily="50" charset="-128"/>
                <a:ea typeface="メイリオ" panose="020B0604030504040204" pitchFamily="50" charset="-128"/>
              </a:rPr>
              <a:t>号 総合旅行業務取扱管理者</a:t>
            </a:r>
            <a:r>
              <a:rPr kumimoji="1" lang="en-US" altLang="ja-JP" sz="1079" dirty="0">
                <a:latin typeface="メイリオ" panose="020B0604030504040204" pitchFamily="50" charset="-128"/>
                <a:ea typeface="メイリオ" panose="020B0604030504040204" pitchFamily="50" charset="-128"/>
              </a:rPr>
              <a:t>:</a:t>
            </a:r>
            <a:r>
              <a:rPr kumimoji="1" lang="ja-JP" altLang="en-US" sz="1079" dirty="0">
                <a:latin typeface="メイリオ" panose="020B0604030504040204" pitchFamily="50" charset="-128"/>
                <a:ea typeface="メイリオ" panose="020B0604030504040204" pitchFamily="50" charset="-128"/>
              </a:rPr>
              <a:t>三好 久美子</a:t>
            </a:r>
          </a:p>
        </p:txBody>
      </p:sp>
      <p:sp>
        <p:nvSpPr>
          <p:cNvPr id="62" name="テキスト ボックス 61">
            <a:extLst>
              <a:ext uri="{FF2B5EF4-FFF2-40B4-BE49-F238E27FC236}">
                <a16:creationId xmlns:a16="http://schemas.microsoft.com/office/drawing/2014/main" id="{FBB58DBD-32B3-B048-7162-B8A04DF575B2}"/>
              </a:ext>
            </a:extLst>
          </p:cNvPr>
          <p:cNvSpPr txBox="1"/>
          <p:nvPr/>
        </p:nvSpPr>
        <p:spPr>
          <a:xfrm>
            <a:off x="327820" y="9171614"/>
            <a:ext cx="2653088" cy="557397"/>
          </a:xfrm>
          <a:prstGeom prst="rect">
            <a:avLst/>
          </a:prstGeom>
          <a:noFill/>
        </p:spPr>
        <p:txBody>
          <a:bodyPr wrap="square">
            <a:spAutoFit/>
          </a:bodyPr>
          <a:lstStyle/>
          <a:p>
            <a:r>
              <a:rPr lang="en-US" altLang="ja-JP" sz="3022" kern="1400" dirty="0">
                <a:solidFill>
                  <a:srgbClr val="99BB5A"/>
                </a:solidFill>
                <a:effectLst>
                  <a:outerShdw blurRad="50800" dist="38100" dir="2700000" algn="tl">
                    <a:srgbClr val="000000">
                      <a:alpha val="40000"/>
                    </a:srgbClr>
                  </a:outerShdw>
                </a:effectLst>
                <a:latin typeface="Trebuchet MS" panose="020B0603020202020204" pitchFamily="34" charset="0"/>
              </a:rPr>
              <a:t>Heartful Tours</a:t>
            </a:r>
            <a:endParaRPr lang="en-US" altLang="ja-JP" sz="756" kern="1400" dirty="0">
              <a:solidFill>
                <a:srgbClr val="000000"/>
              </a:solidFill>
              <a:latin typeface="Calibri" panose="020F0502020204030204" pitchFamily="34" charset="0"/>
            </a:endParaRPr>
          </a:p>
        </p:txBody>
      </p:sp>
      <p:sp>
        <p:nvSpPr>
          <p:cNvPr id="63" name="テキスト ボックス 62">
            <a:extLst>
              <a:ext uri="{FF2B5EF4-FFF2-40B4-BE49-F238E27FC236}">
                <a16:creationId xmlns:a16="http://schemas.microsoft.com/office/drawing/2014/main" id="{956923AB-16B9-83B3-D7C9-E8354EABFB77}"/>
              </a:ext>
            </a:extLst>
          </p:cNvPr>
          <p:cNvSpPr txBox="1"/>
          <p:nvPr/>
        </p:nvSpPr>
        <p:spPr>
          <a:xfrm>
            <a:off x="327820" y="9672505"/>
            <a:ext cx="2858815" cy="623761"/>
          </a:xfrm>
          <a:prstGeom prst="rect">
            <a:avLst/>
          </a:prstGeom>
          <a:noFill/>
        </p:spPr>
        <p:txBody>
          <a:bodyPr wrap="square" rtlCol="0">
            <a:spAutoFit/>
          </a:bodyPr>
          <a:lstStyle/>
          <a:p>
            <a:pPr>
              <a:lnSpc>
                <a:spcPct val="119000"/>
              </a:lnSpc>
              <a:spcAft>
                <a:spcPts val="648"/>
              </a:spcAft>
            </a:pPr>
            <a:r>
              <a:rPr lang="ja-JP" altLang="en-US" sz="971" dirty="0">
                <a:latin typeface="メイリオ" panose="020B0604030504040204" pitchFamily="50" charset="-128"/>
                <a:ea typeface="メイリオ" panose="020B0604030504040204" pitchFamily="50" charset="-128"/>
              </a:rPr>
              <a:t>ハートフルサンク トナリエオフィス</a:t>
            </a:r>
            <a:br>
              <a:rPr lang="en-US" altLang="ja-JP" sz="971" dirty="0">
                <a:latin typeface="メイリオ" panose="020B0604030504040204" pitchFamily="50" charset="-128"/>
                <a:ea typeface="メイリオ" panose="020B0604030504040204" pitchFamily="50" charset="-128"/>
              </a:rPr>
            </a:br>
            <a:r>
              <a:rPr lang="ja-JP" altLang="en-US" sz="971" dirty="0">
                <a:latin typeface="メイリオ" panose="020B0604030504040204" pitchFamily="50" charset="-128"/>
                <a:ea typeface="メイリオ" panose="020B0604030504040204" pitchFamily="50" charset="-128"/>
              </a:rPr>
              <a:t>〒</a:t>
            </a:r>
            <a:r>
              <a:rPr lang="en-US" altLang="ja-JP" sz="971" dirty="0">
                <a:latin typeface="メイリオ" panose="020B0604030504040204" pitchFamily="50" charset="-128"/>
                <a:ea typeface="メイリオ" panose="020B0604030504040204" pitchFamily="50" charset="-128"/>
              </a:rPr>
              <a:t>590-0132</a:t>
            </a:r>
            <a:r>
              <a:rPr lang="ja-JP" altLang="en-US" sz="971" dirty="0">
                <a:latin typeface="メイリオ" panose="020B0604030504040204" pitchFamily="50" charset="-128"/>
                <a:ea typeface="メイリオ" panose="020B0604030504040204" pitchFamily="50" charset="-128"/>
              </a:rPr>
              <a:t> 堺市南区原山台</a:t>
            </a:r>
            <a:r>
              <a:rPr lang="en-US" altLang="ja-JP" sz="971" dirty="0">
                <a:latin typeface="メイリオ" panose="020B0604030504040204" pitchFamily="50" charset="-128"/>
                <a:ea typeface="メイリオ" panose="020B0604030504040204" pitchFamily="50" charset="-128"/>
              </a:rPr>
              <a:t>2</a:t>
            </a:r>
            <a:r>
              <a:rPr lang="ja-JP" altLang="en-US" sz="971" dirty="0">
                <a:latin typeface="メイリオ" panose="020B0604030504040204" pitchFamily="50" charset="-128"/>
                <a:ea typeface="メイリオ" panose="020B0604030504040204" pitchFamily="50" charset="-128"/>
              </a:rPr>
              <a:t>丁</a:t>
            </a:r>
            <a:r>
              <a:rPr lang="en-US" altLang="ja-JP" sz="971" dirty="0">
                <a:latin typeface="メイリオ" panose="020B0604030504040204" pitchFamily="50" charset="-128"/>
                <a:ea typeface="メイリオ" panose="020B0604030504040204" pitchFamily="50" charset="-128"/>
              </a:rPr>
              <a:t>2</a:t>
            </a:r>
            <a:r>
              <a:rPr lang="ja-JP" altLang="en-US" sz="971" dirty="0">
                <a:latin typeface="メイリオ" panose="020B0604030504040204" pitchFamily="50" charset="-128"/>
                <a:ea typeface="メイリオ" panose="020B0604030504040204" pitchFamily="50" charset="-128"/>
              </a:rPr>
              <a:t>番</a:t>
            </a:r>
            <a:r>
              <a:rPr lang="en-US" altLang="ja-JP" sz="971" dirty="0">
                <a:latin typeface="メイリオ" panose="020B0604030504040204" pitchFamily="50" charset="-128"/>
                <a:ea typeface="メイリオ" panose="020B0604030504040204" pitchFamily="50" charset="-128"/>
              </a:rPr>
              <a:t>1</a:t>
            </a:r>
            <a:r>
              <a:rPr lang="ja-JP" altLang="en-US" sz="971" dirty="0">
                <a:latin typeface="メイリオ" panose="020B0604030504040204" pitchFamily="50" charset="-128"/>
                <a:ea typeface="メイリオ" panose="020B0604030504040204" pitchFamily="50" charset="-128"/>
              </a:rPr>
              <a:t>号</a:t>
            </a:r>
            <a:br>
              <a:rPr lang="en-US" altLang="ja-JP" sz="971" dirty="0">
                <a:latin typeface="メイリオ" panose="020B0604030504040204" pitchFamily="50" charset="-128"/>
                <a:ea typeface="メイリオ" panose="020B0604030504040204" pitchFamily="50" charset="-128"/>
              </a:rPr>
            </a:br>
            <a:r>
              <a:rPr lang="ja-JP" altLang="en-US" sz="971" dirty="0">
                <a:latin typeface="メイリオ" panose="020B0604030504040204" pitchFamily="50" charset="-128"/>
                <a:ea typeface="メイリオ" panose="020B0604030504040204" pitchFamily="50" charset="-128"/>
              </a:rPr>
              <a:t>トナリエ栂・美木多</a:t>
            </a:r>
            <a:r>
              <a:rPr lang="en-US" altLang="ja-JP" sz="971" dirty="0">
                <a:latin typeface="メイリオ" panose="020B0604030504040204" pitchFamily="50" charset="-128"/>
                <a:ea typeface="メイリオ" panose="020B0604030504040204" pitchFamily="50" charset="-128"/>
              </a:rPr>
              <a:t>1-7</a:t>
            </a:r>
            <a:r>
              <a:rPr lang="ja-JP" altLang="en-US" sz="971" dirty="0">
                <a:latin typeface="メイリオ" panose="020B0604030504040204" pitchFamily="50" charset="-128"/>
                <a:ea typeface="メイリオ" panose="020B0604030504040204" pitchFamily="50" charset="-128"/>
              </a:rPr>
              <a:t> </a:t>
            </a:r>
            <a:r>
              <a:rPr kumimoji="1" lang="en-US" altLang="ja-JP" sz="1000" dirty="0">
                <a:latin typeface="メイリオ" panose="020B0604030504040204" pitchFamily="50" charset="-128"/>
                <a:ea typeface="メイリオ" panose="020B0604030504040204" pitchFamily="50" charset="-128"/>
              </a:rPr>
              <a:t>FAX.072-294-6600</a:t>
            </a:r>
            <a:endParaRPr kumimoji="1" lang="ja-JP" altLang="en-US" sz="1000" dirty="0">
              <a:latin typeface="メイリオ" panose="020B0604030504040204" pitchFamily="50" charset="-128"/>
              <a:ea typeface="メイリオ" panose="020B0604030504040204" pitchFamily="50" charset="-128"/>
            </a:endParaRPr>
          </a:p>
        </p:txBody>
      </p:sp>
      <p:sp>
        <p:nvSpPr>
          <p:cNvPr id="65" name="テキスト ボックス 64">
            <a:extLst>
              <a:ext uri="{FF2B5EF4-FFF2-40B4-BE49-F238E27FC236}">
                <a16:creationId xmlns:a16="http://schemas.microsoft.com/office/drawing/2014/main" id="{E86BFFA9-62B7-724D-B2A8-14FDCFFFFA80}"/>
              </a:ext>
            </a:extLst>
          </p:cNvPr>
          <p:cNvSpPr txBox="1"/>
          <p:nvPr/>
        </p:nvSpPr>
        <p:spPr>
          <a:xfrm>
            <a:off x="3533693" y="9103846"/>
            <a:ext cx="3518375" cy="1155445"/>
          </a:xfrm>
          <a:prstGeom prst="rect">
            <a:avLst/>
          </a:prstGeom>
          <a:noFill/>
        </p:spPr>
        <p:txBody>
          <a:bodyPr wrap="square">
            <a:spAutoFit/>
          </a:bodyPr>
          <a:lstStyle/>
          <a:p>
            <a:pPr algn="r" defTabSz="640596">
              <a:defRPr/>
            </a:pPr>
            <a:r>
              <a:rPr kumimoji="1" lang="ja-JP" altLang="en-US" sz="1295"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（平日</a:t>
            </a:r>
            <a:r>
              <a:rPr kumimoji="1" lang="en-US" altLang="ja-JP" sz="1295"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9</a:t>
            </a:r>
            <a:r>
              <a:rPr kumimoji="1" lang="ja-JP" altLang="en-US" sz="1295"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時から</a:t>
            </a:r>
            <a:r>
              <a:rPr kumimoji="1" lang="en-US" altLang="ja-JP" sz="1295"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17</a:t>
            </a:r>
            <a:r>
              <a:rPr kumimoji="1" lang="ja-JP" altLang="en-US" sz="1295"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時）</a:t>
            </a:r>
          </a:p>
          <a:p>
            <a:pPr algn="r" defTabSz="640596">
              <a:defRPr/>
            </a:pPr>
            <a:r>
              <a:rPr kumimoji="1" lang="en-US" altLang="ja-JP" sz="2159" kern="100" dirty="0">
                <a:solidFill>
                  <a:prstClr val="black"/>
                </a:solidFill>
                <a:latin typeface="HGS創英角ｺﾞｼｯｸUB" panose="020B0900000000000000" pitchFamily="50" charset="-128"/>
                <a:ea typeface="HGS創英角ｺﾞｼｯｸUB" panose="020B0900000000000000" pitchFamily="50" charset="-128"/>
                <a:cs typeface="Times New Roman" panose="02020603050405020304" pitchFamily="18" charset="0"/>
              </a:rPr>
              <a:t>072-294-6336</a:t>
            </a:r>
            <a:endParaRPr kumimoji="1" lang="en-US" altLang="ja-JP" sz="2115"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a:p>
            <a:pPr algn="r" defTabSz="640596">
              <a:defRPr/>
            </a:pPr>
            <a:endParaRPr kumimoji="1" lang="ja-JP" altLang="en-US" sz="2115"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a:p>
            <a:pPr algn="r" defTabSz="640596">
              <a:defRPr/>
            </a:pPr>
            <a:r>
              <a:rPr kumimoji="1" lang="ja-JP" altLang="en-US" sz="1295"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緊急の場合は時間外でもご連絡下さい。</a:t>
            </a:r>
          </a:p>
        </p:txBody>
      </p:sp>
      <p:sp>
        <p:nvSpPr>
          <p:cNvPr id="216" name="正方形/長方形 215">
            <a:extLst>
              <a:ext uri="{FF2B5EF4-FFF2-40B4-BE49-F238E27FC236}">
                <a16:creationId xmlns:a16="http://schemas.microsoft.com/office/drawing/2014/main" id="{05EEB8CE-05A0-ED7C-D340-CC729800A3D9}"/>
              </a:ext>
            </a:extLst>
          </p:cNvPr>
          <p:cNvSpPr/>
          <p:nvPr/>
        </p:nvSpPr>
        <p:spPr>
          <a:xfrm>
            <a:off x="4553557" y="856587"/>
            <a:ext cx="2818252" cy="740202"/>
          </a:xfrm>
          <a:prstGeom prst="rect">
            <a:avLst/>
          </a:prstGeom>
          <a:solidFill>
            <a:sysClr val="window" lastClr="FFFFFF"/>
          </a:solidFill>
          <a:ln w="25400" cap="flat" cmpd="sng" algn="ctr">
            <a:solidFill>
              <a:srgbClr val="F79646"/>
            </a:solidFill>
            <a:prstDash val="solid"/>
          </a:ln>
          <a:effectLst/>
        </p:spPr>
        <p:txBody>
          <a:bodyPr rot="0" spcFirstLastPara="0" vert="horz" wrap="square" lIns="98694" tIns="49347" rIns="98694" bIns="49347" numCol="1" spcCol="0" rtlCol="0" fromWordArt="0" anchor="ctr" anchorCtr="0" forceAA="0" compatLnSpc="1">
            <a:prstTxWarp prst="textNoShape">
              <a:avLst/>
            </a:prstTxWarp>
            <a:noAutofit/>
          </a:bodyPr>
          <a:lstStyle/>
          <a:p>
            <a:pPr defTabSz="640596">
              <a:defRPr/>
            </a:pPr>
            <a:r>
              <a:rPr kumimoji="1" lang="ja-JP" altLang="en-US" sz="97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ご自宅への送迎時間等詳細は旅行開始の</a:t>
            </a:r>
            <a:r>
              <a:rPr kumimoji="1" lang="ja-JP" altLang="en-US" sz="971"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前日に</a:t>
            </a:r>
            <a:endParaRPr kumimoji="1" lang="en-US" altLang="ja-JP" sz="971"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a:p>
            <a:pPr defTabSz="640596">
              <a:defRPr/>
            </a:pPr>
            <a:r>
              <a:rPr kumimoji="1" lang="ja-JP" altLang="en-US" sz="97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ご案内いたします</a:t>
            </a:r>
          </a:p>
          <a:p>
            <a:pPr defTabSz="640596">
              <a:defRPr/>
            </a:pPr>
            <a:r>
              <a:rPr kumimoji="1" lang="ja-JP" altLang="en-US" sz="97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＊交通渋滞など当日の諸事情により施設、食事</a:t>
            </a:r>
            <a:endParaRPr kumimoji="1" lang="en-US" altLang="ja-JP" sz="97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a:p>
            <a:pPr defTabSz="640596">
              <a:defRPr/>
            </a:pPr>
            <a:r>
              <a:rPr kumimoji="1" lang="ja-JP" altLang="en-US" sz="97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　場所、帰着時間が変更になる場合があります</a:t>
            </a:r>
          </a:p>
        </p:txBody>
      </p:sp>
      <p:sp>
        <p:nvSpPr>
          <p:cNvPr id="218" name="フローチャート: 代替処理 217">
            <a:extLst>
              <a:ext uri="{FF2B5EF4-FFF2-40B4-BE49-F238E27FC236}">
                <a16:creationId xmlns:a16="http://schemas.microsoft.com/office/drawing/2014/main" id="{56414500-AB6A-6446-8D93-F528F1C46AE8}"/>
              </a:ext>
            </a:extLst>
          </p:cNvPr>
          <p:cNvSpPr/>
          <p:nvPr/>
        </p:nvSpPr>
        <p:spPr>
          <a:xfrm>
            <a:off x="12599880" y="870605"/>
            <a:ext cx="2258129" cy="548783"/>
          </a:xfrm>
          <a:prstGeom prst="flowChartAlternateProcess">
            <a:avLst/>
          </a:prstGeom>
          <a:solidFill>
            <a:sysClr val="window" lastClr="FFFFFF"/>
          </a:solidFill>
          <a:ln w="25400" cap="flat" cmpd="sng" algn="ctr">
            <a:solidFill>
              <a:srgbClr val="F79646"/>
            </a:solidFill>
            <a:prstDash val="solid"/>
          </a:ln>
          <a:effectLst/>
        </p:spPr>
        <p:txBody>
          <a:bodyPr rot="0" spcFirstLastPara="0" vert="horz" wrap="square" lIns="98694" tIns="49347" rIns="98694" bIns="49347" numCol="1" spcCol="0" rtlCol="0" fromWordArt="0" anchor="ctr" anchorCtr="0" forceAA="0" compatLnSpc="1">
            <a:prstTxWarp prst="textNoShape">
              <a:avLst/>
            </a:prstTxWarp>
            <a:noAutofit/>
          </a:bodyPr>
          <a:lstStyle/>
          <a:p>
            <a:pPr algn="ctr" defTabSz="640596">
              <a:defRPr/>
            </a:pPr>
            <a:r>
              <a:rPr kumimoji="1" lang="ja-JP" altLang="en-US" sz="97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添乗員・ヘルパーが同行します。</a:t>
            </a:r>
          </a:p>
          <a:p>
            <a:pPr algn="ctr" defTabSz="640596">
              <a:defRPr/>
            </a:pPr>
            <a:r>
              <a:rPr kumimoji="1" lang="ja-JP" altLang="en-US" sz="97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おひとり様よりご参加いただけます。</a:t>
            </a:r>
            <a:endParaRPr kumimoji="1" lang="ja-JP" altLang="en-US" sz="900" b="1" kern="100" dirty="0">
              <a:solidFill>
                <a:srgbClr val="FF0000"/>
              </a:solidFill>
              <a:highlight>
                <a:srgbClr val="FFFF00"/>
              </a:highlight>
              <a:latin typeface="Calibri"/>
              <a:ea typeface="游明朝" panose="02020400000000000000" pitchFamily="18" charset="-128"/>
              <a:cs typeface="Times New Roman" panose="02020603050405020304" pitchFamily="18" charset="0"/>
            </a:endParaRPr>
          </a:p>
        </p:txBody>
      </p:sp>
      <p:sp>
        <p:nvSpPr>
          <p:cNvPr id="219" name="テキスト ボックス 2">
            <a:extLst>
              <a:ext uri="{FF2B5EF4-FFF2-40B4-BE49-F238E27FC236}">
                <a16:creationId xmlns:a16="http://schemas.microsoft.com/office/drawing/2014/main" id="{D86A7F9A-A74F-21D8-4C55-0D732FF26E5C}"/>
              </a:ext>
            </a:extLst>
          </p:cNvPr>
          <p:cNvSpPr txBox="1">
            <a:spLocks noChangeArrowheads="1"/>
          </p:cNvSpPr>
          <p:nvPr/>
        </p:nvSpPr>
        <p:spPr bwMode="auto">
          <a:xfrm>
            <a:off x="8873291" y="1083068"/>
            <a:ext cx="3630700" cy="499161"/>
          </a:xfrm>
          <a:prstGeom prst="rect">
            <a:avLst/>
          </a:prstGeom>
          <a:noFill/>
          <a:ln w="9525">
            <a:noFill/>
            <a:miter lim="800000"/>
            <a:headEnd/>
            <a:tailEnd/>
          </a:ln>
        </p:spPr>
        <p:txBody>
          <a:bodyPr rot="0" vert="horz" wrap="square" lIns="98694" tIns="49347" rIns="98694" bIns="49347" anchor="t" anchorCtr="0">
            <a:noAutofit/>
          </a:bodyPr>
          <a:lstStyle/>
          <a:p>
            <a:pPr algn="just"/>
            <a:r>
              <a:rPr lang="ja-JP" altLang="en-US" sz="971" kern="100" dirty="0">
                <a:latin typeface="メイリオ" panose="020B0604030504040204" pitchFamily="50" charset="-128"/>
                <a:ea typeface="メイリオ" panose="020B0604030504040204" pitchFamily="50" charset="-128"/>
                <a:cs typeface="Times New Roman" panose="02020603050405020304" pitchFamily="18" charset="0"/>
              </a:rPr>
              <a:t>←電動車椅子ＷＨＩＬＬ</a:t>
            </a:r>
            <a:endParaRPr lang="en-US" altLang="ja-JP" sz="97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971" kern="100" dirty="0">
                <a:latin typeface="メイリオ" panose="020B0604030504040204" pitchFamily="50" charset="-128"/>
                <a:ea typeface="メイリオ" panose="020B0604030504040204" pitchFamily="50" charset="-128"/>
                <a:cs typeface="Times New Roman" panose="02020603050405020304" pitchFamily="18" charset="0"/>
              </a:rPr>
              <a:t> これで段差も砂利道も移動距離がぐんと伸びます！</a:t>
            </a:r>
            <a:endParaRPr lang="en-US" altLang="ja-JP" sz="97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971" kern="100" dirty="0">
                <a:latin typeface="メイリオ" panose="020B0604030504040204" pitchFamily="50" charset="-128"/>
                <a:ea typeface="メイリオ" panose="020B0604030504040204" pitchFamily="50" charset="-128"/>
                <a:cs typeface="Times New Roman" panose="02020603050405020304" pitchFamily="18" charset="0"/>
              </a:rPr>
              <a:t> 非日常体験へ！</a:t>
            </a:r>
            <a:endParaRPr lang="ja-JP" altLang="en-US" sz="1187" kern="100" dirty="0">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220" name="図 219">
            <a:extLst>
              <a:ext uri="{FF2B5EF4-FFF2-40B4-BE49-F238E27FC236}">
                <a16:creationId xmlns:a16="http://schemas.microsoft.com/office/drawing/2014/main" id="{1AD477D4-8427-2CBF-C442-26520D373F8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113162" y="1001995"/>
            <a:ext cx="673723" cy="629789"/>
          </a:xfrm>
          <a:prstGeom prst="rect">
            <a:avLst/>
          </a:prstGeom>
        </p:spPr>
      </p:pic>
      <p:sp>
        <p:nvSpPr>
          <p:cNvPr id="221" name="テキスト ボックス 220">
            <a:extLst>
              <a:ext uri="{FF2B5EF4-FFF2-40B4-BE49-F238E27FC236}">
                <a16:creationId xmlns:a16="http://schemas.microsoft.com/office/drawing/2014/main" id="{F328DE9C-84A2-9802-5196-F28B363DDD6B}"/>
              </a:ext>
            </a:extLst>
          </p:cNvPr>
          <p:cNvSpPr txBox="1"/>
          <p:nvPr/>
        </p:nvSpPr>
        <p:spPr>
          <a:xfrm>
            <a:off x="8025741" y="551684"/>
            <a:ext cx="4354229" cy="490904"/>
          </a:xfrm>
          <a:prstGeom prst="rect">
            <a:avLst/>
          </a:prstGeom>
          <a:noFill/>
        </p:spPr>
        <p:txBody>
          <a:bodyPr wrap="square">
            <a:spAutoFit/>
          </a:bodyPr>
          <a:lstStyle/>
          <a:p>
            <a:pPr algn="just" defTabSz="640596">
              <a:defRPr/>
            </a:pPr>
            <a:r>
              <a:rPr kumimoji="1" lang="ja-JP" altLang="en-US" sz="1295"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移動支援は「障がい者手帳」をお持ちの方が対象です。</a:t>
            </a:r>
            <a:endParaRPr kumimoji="1" lang="en-US" altLang="ja-JP" sz="1295"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a:p>
            <a:pPr algn="just" defTabSz="640596">
              <a:defRPr/>
            </a:pPr>
            <a:r>
              <a:rPr kumimoji="1" lang="ja-JP" altLang="en-US" sz="1295"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詳細につきましては職員までお尋ね下さい。</a:t>
            </a:r>
          </a:p>
        </p:txBody>
      </p:sp>
      <p:sp>
        <p:nvSpPr>
          <p:cNvPr id="2" name="テキスト ボックス 1">
            <a:extLst>
              <a:ext uri="{FF2B5EF4-FFF2-40B4-BE49-F238E27FC236}">
                <a16:creationId xmlns:a16="http://schemas.microsoft.com/office/drawing/2014/main" id="{01B410B5-23D9-ACC9-701E-F5B865892B80}"/>
              </a:ext>
            </a:extLst>
          </p:cNvPr>
          <p:cNvSpPr txBox="1"/>
          <p:nvPr/>
        </p:nvSpPr>
        <p:spPr>
          <a:xfrm>
            <a:off x="199328" y="890715"/>
            <a:ext cx="4354229" cy="490904"/>
          </a:xfrm>
          <a:prstGeom prst="rect">
            <a:avLst/>
          </a:prstGeom>
          <a:noFill/>
        </p:spPr>
        <p:txBody>
          <a:bodyPr wrap="square">
            <a:spAutoFit/>
          </a:bodyPr>
          <a:lstStyle/>
          <a:p>
            <a:pPr algn="just" defTabSz="640596">
              <a:defRPr/>
            </a:pPr>
            <a:r>
              <a:rPr kumimoji="1" lang="ja-JP" altLang="en-US" sz="1295"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・パック割などお得特典があります、詳しくは担当まで</a:t>
            </a:r>
            <a:endParaRPr kumimoji="1" lang="en-US" altLang="ja-JP" sz="1295"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a:p>
            <a:pPr algn="just" defTabSz="640596">
              <a:defRPr/>
            </a:pPr>
            <a:r>
              <a:rPr kumimoji="1" lang="ja-JP" altLang="en-US" sz="1295"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　ご連絡ください</a:t>
            </a:r>
            <a:endParaRPr kumimoji="1" lang="en-US" altLang="ja-JP" sz="1295"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4A00CD91-328A-08E9-49D0-E00E57128B2A}"/>
              </a:ext>
            </a:extLst>
          </p:cNvPr>
          <p:cNvSpPr txBox="1"/>
          <p:nvPr/>
        </p:nvSpPr>
        <p:spPr>
          <a:xfrm>
            <a:off x="236585" y="8078838"/>
            <a:ext cx="4513222" cy="707886"/>
          </a:xfrm>
          <a:prstGeom prst="rect">
            <a:avLst/>
          </a:prstGeom>
          <a:noFill/>
        </p:spPr>
        <p:txBody>
          <a:bodyPr wrap="square">
            <a:spAutoFit/>
          </a:bodyPr>
          <a:lstStyle/>
          <a:p>
            <a:pPr algn="just" defTabSz="640596">
              <a:defRPr/>
            </a:pPr>
            <a:r>
              <a:rPr kumimoji="1" lang="en-US" altLang="ja-JP" sz="10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a:t>
            </a:r>
            <a:r>
              <a:rPr kumimoji="1" lang="ja-JP" altLang="en-US" sz="10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表示料金は税込み料金、代金</a:t>
            </a:r>
            <a:r>
              <a:rPr kumimoji="1" lang="ja-JP" altLang="ja-JP" sz="10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横の表示時間は片道乗車時間です。</a:t>
            </a:r>
          </a:p>
          <a:p>
            <a:pPr defTabSz="640596">
              <a:defRPr/>
            </a:pPr>
            <a:r>
              <a:rPr kumimoji="1" lang="en-US" altLang="ja-JP" sz="10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a:t>
            </a:r>
            <a:r>
              <a:rPr kumimoji="1" lang="ja-JP" altLang="en-US" sz="10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移動支援のご利用には弊社との契約が必要です。</a:t>
            </a:r>
            <a:br>
              <a:rPr kumimoji="1" lang="en-US" altLang="ja-JP" sz="10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br>
            <a:r>
              <a:rPr kumimoji="1" lang="en-US" altLang="ja-JP" sz="100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a:t>
            </a:r>
            <a:r>
              <a:rPr kumimoji="1" lang="ja-JP" altLang="en-US" sz="100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キャンセルは２日前まで無料です。前日以降はキャンセル料が</a:t>
            </a:r>
            <a:r>
              <a:rPr kumimoji="1" lang="en-US" altLang="ja-JP" sz="100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1000</a:t>
            </a:r>
            <a:r>
              <a:rPr kumimoji="1" lang="ja-JP" altLang="en-US" sz="100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円</a:t>
            </a:r>
            <a:endParaRPr kumimoji="1" lang="en-US" altLang="ja-JP" sz="100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a:p>
            <a:pPr defTabSz="640596">
              <a:defRPr/>
            </a:pPr>
            <a:r>
              <a:rPr kumimoji="1" lang="ja-JP" altLang="en-US" sz="100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　発生しますのでご留意ください。</a:t>
            </a:r>
            <a:endParaRPr kumimoji="1" lang="ja-JP" altLang="ja-JP" sz="10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5" name="四角形: 角を丸くする 14">
            <a:extLst>
              <a:ext uri="{FF2B5EF4-FFF2-40B4-BE49-F238E27FC236}">
                <a16:creationId xmlns:a16="http://schemas.microsoft.com/office/drawing/2014/main" id="{94D701CF-093B-BF9E-20DE-B7F0E0DC43F2}"/>
              </a:ext>
            </a:extLst>
          </p:cNvPr>
          <p:cNvSpPr/>
          <p:nvPr/>
        </p:nvSpPr>
        <p:spPr>
          <a:xfrm>
            <a:off x="7600708" y="8099329"/>
            <a:ext cx="4131790" cy="2547300"/>
          </a:xfrm>
          <a:prstGeom prst="roundRect">
            <a:avLst>
              <a:gd name="adj" fmla="val 6742"/>
            </a:avLst>
          </a:prstGeom>
          <a:solidFill>
            <a:schemeClr val="accent6">
              <a:lumMod val="20000"/>
              <a:lumOff val="80000"/>
            </a:schemeClr>
          </a:solid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8" name="表 12">
            <a:extLst>
              <a:ext uri="{FF2B5EF4-FFF2-40B4-BE49-F238E27FC236}">
                <a16:creationId xmlns:a16="http://schemas.microsoft.com/office/drawing/2014/main" id="{C80362CD-0EFB-49C8-42B2-A0EA94F9BBA9}"/>
              </a:ext>
            </a:extLst>
          </p:cNvPr>
          <p:cNvGraphicFramePr>
            <a:graphicFrameLocks noGrp="1"/>
          </p:cNvGraphicFramePr>
          <p:nvPr>
            <p:extLst>
              <p:ext uri="{D42A27DB-BD31-4B8C-83A1-F6EECF244321}">
                <p14:modId xmlns:p14="http://schemas.microsoft.com/office/powerpoint/2010/main" val="2461473710"/>
              </p:ext>
            </p:extLst>
          </p:nvPr>
        </p:nvGraphicFramePr>
        <p:xfrm>
          <a:off x="7679773" y="8956285"/>
          <a:ext cx="3937550" cy="1440000"/>
        </p:xfrm>
        <a:graphic>
          <a:graphicData uri="http://schemas.openxmlformats.org/drawingml/2006/table">
            <a:tbl>
              <a:tblPr firstRow="1" bandRow="1">
                <a:tableStyleId>{5C22544A-7EE6-4342-B048-85BDC9FD1C3A}</a:tableStyleId>
              </a:tblPr>
              <a:tblGrid>
                <a:gridCol w="1302000">
                  <a:extLst>
                    <a:ext uri="{9D8B030D-6E8A-4147-A177-3AD203B41FA5}">
                      <a16:colId xmlns:a16="http://schemas.microsoft.com/office/drawing/2014/main" val="2867972075"/>
                    </a:ext>
                  </a:extLst>
                </a:gridCol>
                <a:gridCol w="2635550">
                  <a:extLst>
                    <a:ext uri="{9D8B030D-6E8A-4147-A177-3AD203B41FA5}">
                      <a16:colId xmlns:a16="http://schemas.microsoft.com/office/drawing/2014/main" val="2466931528"/>
                    </a:ext>
                  </a:extLst>
                </a:gridCol>
              </a:tblGrid>
              <a:tr h="360000">
                <a:tc>
                  <a:txBody>
                    <a:bodyPr/>
                    <a:lstStyle/>
                    <a:p>
                      <a:pPr marL="0" marR="0" lvl="0" indent="0" algn="ctr" defTabSz="755934" rtl="0" eaLnBrk="1" fontAlgn="auto" latinLnBrk="0" hangingPunct="1">
                        <a:lnSpc>
                          <a:spcPct val="125000"/>
                        </a:lnSpc>
                        <a:spcBef>
                          <a:spcPts val="0"/>
                        </a:spcBef>
                        <a:spcAft>
                          <a:spcPts val="0"/>
                        </a:spcAft>
                        <a:buClrTx/>
                        <a:buSzTx/>
                        <a:buFontTx/>
                        <a:buNone/>
                        <a:tabLst/>
                        <a:defRPr/>
                      </a:pPr>
                      <a:r>
                        <a:rPr kumimoji="1" lang="ja-JP" altLang="en-US" sz="1400" b="1" dirty="0">
                          <a:solidFill>
                            <a:schemeClr val="bg1"/>
                          </a:solidFill>
                          <a:latin typeface="メイリオ" panose="020B0604030504040204" pitchFamily="50" charset="-128"/>
                          <a:ea typeface="メイリオ" panose="020B0604030504040204" pitchFamily="50" charset="-128"/>
                        </a:rPr>
                        <a:t>日付（曜日）</a:t>
                      </a:r>
                      <a:endParaRPr kumimoji="1" lang="en-US" altLang="ja-JP" sz="1400" b="1" dirty="0">
                        <a:solidFill>
                          <a:schemeClr val="bg1"/>
                        </a:solidFill>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0093"/>
                    </a:solidFill>
                  </a:tcPr>
                </a:tc>
                <a:tc rowSpan="2">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0855224"/>
                  </a:ext>
                </a:extLst>
              </a:tr>
              <a:tr h="1080000">
                <a:tc>
                  <a:txBody>
                    <a:bodyPr/>
                    <a:lstStyle/>
                    <a:p>
                      <a:pPr marL="0" marR="0" lvl="0" indent="0" algn="ctr" defTabSz="755934" rtl="0" eaLnBrk="1" fontAlgn="auto" latinLnBrk="0" hangingPunct="1">
                        <a:lnSpc>
                          <a:spcPct val="125000"/>
                        </a:lnSpc>
                        <a:spcBef>
                          <a:spcPts val="0"/>
                        </a:spcBef>
                        <a:spcAft>
                          <a:spcPts val="0"/>
                        </a:spcAft>
                        <a:buClrTx/>
                        <a:buSzTx/>
                        <a:buFontTx/>
                        <a:buNone/>
                        <a:tabLst/>
                        <a:defRPr/>
                      </a:pPr>
                      <a:endParaRPr kumimoji="1" lang="en-US" altLang="ja-JP" sz="1400" b="1" dirty="0">
                        <a:solidFill>
                          <a:schemeClr val="bg1"/>
                        </a:solidFill>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131884286"/>
                  </a:ext>
                </a:extLst>
              </a:tr>
            </a:tbl>
          </a:graphicData>
        </a:graphic>
      </p:graphicFrame>
      <p:pic>
        <p:nvPicPr>
          <p:cNvPr id="21" name="図 20">
            <a:extLst>
              <a:ext uri="{FF2B5EF4-FFF2-40B4-BE49-F238E27FC236}">
                <a16:creationId xmlns:a16="http://schemas.microsoft.com/office/drawing/2014/main" id="{2C0277E4-24BE-F85A-23FE-3F171A26A7C7}"/>
              </a:ext>
            </a:extLst>
          </p:cNvPr>
          <p:cNvPicPr>
            <a:picLocks noChangeAspect="1"/>
          </p:cNvPicPr>
          <p:nvPr/>
        </p:nvPicPr>
        <p:blipFill rotWithShape="1">
          <a:blip r:embed="rId4"/>
          <a:srcRect l="5727" t="50000" r="4191"/>
          <a:stretch/>
        </p:blipFill>
        <p:spPr>
          <a:xfrm>
            <a:off x="8990146" y="8961073"/>
            <a:ext cx="2616859" cy="352800"/>
          </a:xfrm>
          <a:prstGeom prst="rect">
            <a:avLst/>
          </a:prstGeom>
        </p:spPr>
      </p:pic>
      <p:sp>
        <p:nvSpPr>
          <p:cNvPr id="22" name="楕円 21">
            <a:extLst>
              <a:ext uri="{FF2B5EF4-FFF2-40B4-BE49-F238E27FC236}">
                <a16:creationId xmlns:a16="http://schemas.microsoft.com/office/drawing/2014/main" id="{905257BC-90EB-6F88-B8EF-31811A518053}"/>
              </a:ext>
            </a:extLst>
          </p:cNvPr>
          <p:cNvSpPr/>
          <p:nvPr/>
        </p:nvSpPr>
        <p:spPr>
          <a:xfrm>
            <a:off x="9056220" y="9061233"/>
            <a:ext cx="648000" cy="221567"/>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718" dirty="0">
                <a:solidFill>
                  <a:schemeClr val="bg1"/>
                </a:solidFill>
                <a:latin typeface="HG創英角ｺﾞｼｯｸUB" panose="020B0909000000000000" pitchFamily="49" charset="-128"/>
                <a:ea typeface="HG創英角ｺﾞｼｯｸUB" panose="020B0909000000000000" pitchFamily="49" charset="-128"/>
              </a:rPr>
              <a:t>R5-</a:t>
            </a:r>
            <a:r>
              <a:rPr kumimoji="1" lang="ja-JP" altLang="en-US" sz="718" dirty="0">
                <a:solidFill>
                  <a:schemeClr val="bg1"/>
                </a:solidFill>
                <a:latin typeface="HG創英角ｺﾞｼｯｸUB" panose="020B0909000000000000" pitchFamily="49" charset="-128"/>
                <a:ea typeface="HG創英角ｺﾞｼｯｸUB" panose="020B0909000000000000" pitchFamily="49" charset="-128"/>
              </a:rPr>
              <a:t>**</a:t>
            </a:r>
            <a:r>
              <a:rPr kumimoji="1" lang="en-US" altLang="ja-JP" sz="718" dirty="0">
                <a:solidFill>
                  <a:schemeClr val="bg1"/>
                </a:solidFill>
                <a:latin typeface="HG創英角ｺﾞｼｯｸUB" panose="020B0909000000000000" pitchFamily="49" charset="-128"/>
                <a:ea typeface="HG創英角ｺﾞｼｯｸUB" panose="020B0909000000000000" pitchFamily="49" charset="-128"/>
              </a:rPr>
              <a:t>**</a:t>
            </a:r>
            <a:endParaRPr kumimoji="1" lang="ja-JP" altLang="en-US" sz="718"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23" name="テキスト ボックス 22">
            <a:extLst>
              <a:ext uri="{FF2B5EF4-FFF2-40B4-BE49-F238E27FC236}">
                <a16:creationId xmlns:a16="http://schemas.microsoft.com/office/drawing/2014/main" id="{6920928A-C329-E2D3-65F5-40A10FBF5BF3}"/>
              </a:ext>
            </a:extLst>
          </p:cNvPr>
          <p:cNvSpPr txBox="1"/>
          <p:nvPr/>
        </p:nvSpPr>
        <p:spPr>
          <a:xfrm>
            <a:off x="7684650" y="9343808"/>
            <a:ext cx="646271" cy="215444"/>
          </a:xfrm>
          <a:prstGeom prst="rect">
            <a:avLst/>
          </a:prstGeom>
          <a:noFill/>
        </p:spPr>
        <p:txBody>
          <a:bodyPr wrap="square" rtlCol="0">
            <a:spAutoFit/>
          </a:bodyPr>
          <a:lstStyle/>
          <a:p>
            <a:r>
              <a:rPr kumimoji="1" lang="ja-JP" altLang="en-US" sz="800" dirty="0">
                <a:latin typeface="メイリオ" panose="020B0604030504040204" pitchFamily="50" charset="-128"/>
                <a:ea typeface="メイリオ" panose="020B0604030504040204" pitchFamily="50" charset="-128"/>
              </a:rPr>
              <a:t>担当</a:t>
            </a:r>
            <a:r>
              <a:rPr kumimoji="1" lang="en-US" altLang="ja-JP" sz="800" dirty="0">
                <a:latin typeface="メイリオ" panose="020B0604030504040204" pitchFamily="50" charset="-128"/>
                <a:ea typeface="メイリオ" panose="020B0604030504040204" pitchFamily="50" charset="-128"/>
              </a:rPr>
              <a:t>:</a:t>
            </a:r>
            <a:r>
              <a:rPr kumimoji="1" lang="ja-JP" altLang="en-US" sz="800" dirty="0">
                <a:latin typeface="メイリオ" panose="020B0604030504040204" pitchFamily="50" charset="-128"/>
                <a:ea typeface="メイリオ" panose="020B0604030504040204" pitchFamily="50" charset="-128"/>
              </a:rPr>
              <a:t>●●</a:t>
            </a:r>
          </a:p>
        </p:txBody>
      </p:sp>
      <p:sp>
        <p:nvSpPr>
          <p:cNvPr id="24" name="テキスト ボックス 23">
            <a:extLst>
              <a:ext uri="{FF2B5EF4-FFF2-40B4-BE49-F238E27FC236}">
                <a16:creationId xmlns:a16="http://schemas.microsoft.com/office/drawing/2014/main" id="{7EA4CA72-9BBF-372F-4CDB-D0B4E4EFE625}"/>
              </a:ext>
            </a:extLst>
          </p:cNvPr>
          <p:cNvSpPr txBox="1"/>
          <p:nvPr/>
        </p:nvSpPr>
        <p:spPr>
          <a:xfrm>
            <a:off x="7747993" y="10216100"/>
            <a:ext cx="1908000" cy="200055"/>
          </a:xfrm>
          <a:prstGeom prst="rect">
            <a:avLst/>
          </a:prstGeom>
          <a:noFill/>
        </p:spPr>
        <p:txBody>
          <a:bodyPr wrap="square" rtlCol="0">
            <a:spAutoFit/>
          </a:bodyPr>
          <a:lstStyle/>
          <a:p>
            <a:r>
              <a:rPr kumimoji="1" lang="ja-JP" altLang="en-US" sz="700" dirty="0">
                <a:latin typeface="メイリオ" panose="020B0604030504040204" pitchFamily="50" charset="-128"/>
                <a:ea typeface="メイリオ" panose="020B0604030504040204" pitchFamily="50" charset="-128"/>
              </a:rPr>
              <a:t>お食事</a:t>
            </a:r>
            <a:r>
              <a:rPr kumimoji="1" lang="en-US" altLang="ja-JP" sz="700" dirty="0">
                <a:latin typeface="メイリオ" panose="020B0604030504040204" pitchFamily="50" charset="-128"/>
                <a:ea typeface="メイリオ" panose="020B0604030504040204" pitchFamily="50" charset="-128"/>
              </a:rPr>
              <a:t>:</a:t>
            </a:r>
            <a:r>
              <a:rPr kumimoji="1" lang="ja-JP" altLang="en-US" sz="700" dirty="0">
                <a:latin typeface="メイリオ" panose="020B0604030504040204" pitchFamily="50" charset="-128"/>
                <a:ea typeface="メイリオ" panose="020B0604030504040204" pitchFamily="50" charset="-128"/>
              </a:rPr>
              <a:t>　お食事内容</a:t>
            </a:r>
            <a:endParaRPr kumimoji="1" lang="ja-JP" altLang="en-US" sz="700" dirty="0">
              <a:solidFill>
                <a:srgbClr val="FF0000"/>
              </a:solidFill>
              <a:latin typeface="メイリオ" panose="020B0604030504040204" pitchFamily="50" charset="-128"/>
              <a:ea typeface="メイリオ" panose="020B0604030504040204" pitchFamily="50" charset="-128"/>
            </a:endParaRPr>
          </a:p>
        </p:txBody>
      </p:sp>
      <p:sp>
        <p:nvSpPr>
          <p:cNvPr id="26" name="正方形/長方形 25">
            <a:extLst>
              <a:ext uri="{FF2B5EF4-FFF2-40B4-BE49-F238E27FC236}">
                <a16:creationId xmlns:a16="http://schemas.microsoft.com/office/drawing/2014/main" id="{22FAEBF2-64DE-D067-B01B-ABD41D7B5EB1}"/>
              </a:ext>
            </a:extLst>
          </p:cNvPr>
          <p:cNvSpPr/>
          <p:nvPr/>
        </p:nvSpPr>
        <p:spPr>
          <a:xfrm>
            <a:off x="8632719" y="9352099"/>
            <a:ext cx="339916" cy="16810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ct val="125000"/>
              </a:lnSpc>
            </a:pPr>
            <a:r>
              <a:rPr kumimoji="1" lang="ja-JP" altLang="en-US" sz="800" dirty="0">
                <a:solidFill>
                  <a:schemeClr val="tx1"/>
                </a:solidFill>
                <a:latin typeface="メイリオ" panose="020B0604030504040204" pitchFamily="50" charset="-128"/>
                <a:ea typeface="メイリオ" panose="020B0604030504040204" pitchFamily="50" charset="-128"/>
              </a:rPr>
              <a:t>地名</a:t>
            </a:r>
          </a:p>
        </p:txBody>
      </p:sp>
      <p:sp>
        <p:nvSpPr>
          <p:cNvPr id="28" name="楕円 27">
            <a:extLst>
              <a:ext uri="{FF2B5EF4-FFF2-40B4-BE49-F238E27FC236}">
                <a16:creationId xmlns:a16="http://schemas.microsoft.com/office/drawing/2014/main" id="{9124CE47-62DA-7DDB-0DEE-EA2967AE672F}"/>
              </a:ext>
            </a:extLst>
          </p:cNvPr>
          <p:cNvSpPr/>
          <p:nvPr/>
        </p:nvSpPr>
        <p:spPr>
          <a:xfrm>
            <a:off x="8250592" y="9355796"/>
            <a:ext cx="354506" cy="180127"/>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772" dirty="0">
                <a:solidFill>
                  <a:schemeClr val="bg1"/>
                </a:solidFill>
                <a:latin typeface="HG創英角ｺﾞｼｯｸUB" panose="020B0909000000000000" pitchFamily="49" charset="-128"/>
                <a:ea typeface="HG創英角ｺﾞｼｯｸUB" panose="020B0909000000000000" pitchFamily="49" charset="-128"/>
              </a:rPr>
              <a:t>40</a:t>
            </a:r>
            <a:r>
              <a:rPr kumimoji="1" lang="ja-JP" altLang="en-US" sz="772" dirty="0">
                <a:solidFill>
                  <a:schemeClr val="bg1"/>
                </a:solidFill>
                <a:latin typeface="HG創英角ｺﾞｼｯｸUB" panose="020B0909000000000000" pitchFamily="49" charset="-128"/>
                <a:ea typeface="HG創英角ｺﾞｼｯｸUB" panose="020B0909000000000000" pitchFamily="49" charset="-128"/>
              </a:rPr>
              <a:t>分</a:t>
            </a:r>
            <a:endParaRPr kumimoji="1" lang="ja-JP" altLang="en-US" sz="772" dirty="0"/>
          </a:p>
        </p:txBody>
      </p:sp>
      <p:sp>
        <p:nvSpPr>
          <p:cNvPr id="30" name="テキスト ボックス 29">
            <a:extLst>
              <a:ext uri="{FF2B5EF4-FFF2-40B4-BE49-F238E27FC236}">
                <a16:creationId xmlns:a16="http://schemas.microsoft.com/office/drawing/2014/main" id="{423E324C-9202-032C-8765-229E84620EAF}"/>
              </a:ext>
            </a:extLst>
          </p:cNvPr>
          <p:cNvSpPr txBox="1"/>
          <p:nvPr/>
        </p:nvSpPr>
        <p:spPr>
          <a:xfrm>
            <a:off x="7729573" y="9602441"/>
            <a:ext cx="1201702" cy="438582"/>
          </a:xfrm>
          <a:prstGeom prst="rect">
            <a:avLst/>
          </a:prstGeom>
          <a:noFill/>
        </p:spPr>
        <p:txBody>
          <a:bodyPr wrap="square" rtlCol="0">
            <a:spAutoFit/>
          </a:bodyPr>
          <a:lstStyle/>
          <a:p>
            <a:pPr algn="ctr" defTabSz="443123">
              <a:defRPr/>
            </a:pPr>
            <a:r>
              <a:rPr kumimoji="1" lang="ja-JP" altLang="en-US" sz="1200" dirty="0">
                <a:latin typeface="HG創英角ｺﾞｼｯｸUB" panose="020B0909000000000000" pitchFamily="49" charset="-128"/>
                <a:ea typeface="HG創英角ｺﾞｼｯｸUB" panose="020B0909000000000000" pitchFamily="49" charset="-128"/>
              </a:rPr>
              <a:t>○○○円</a:t>
            </a:r>
            <a:endParaRPr kumimoji="1" lang="en-US" altLang="ja-JP" sz="1200" dirty="0">
              <a:latin typeface="HG創英角ｺﾞｼｯｸUB" panose="020B0909000000000000" pitchFamily="49" charset="-128"/>
              <a:ea typeface="HG創英角ｺﾞｼｯｸUB" panose="020B0909000000000000" pitchFamily="49" charset="-128"/>
            </a:endParaRPr>
          </a:p>
          <a:p>
            <a:pPr algn="ctr" defTabSz="443123">
              <a:defRPr/>
            </a:pPr>
            <a:r>
              <a:rPr kumimoji="1" lang="en-US" altLang="ja-JP" sz="1000" dirty="0">
                <a:latin typeface="HG創英角ｺﾞｼｯｸUB" panose="020B0909000000000000" pitchFamily="49" charset="-128"/>
                <a:ea typeface="HG創英角ｺﾞｼｯｸUB" panose="020B0909000000000000" pitchFamily="49" charset="-128"/>
              </a:rPr>
              <a:t>(</a:t>
            </a:r>
            <a:r>
              <a:rPr kumimoji="1" lang="ja-JP" altLang="en-US" sz="1000" dirty="0">
                <a:highlight>
                  <a:srgbClr val="FFFF00"/>
                </a:highlight>
                <a:latin typeface="HG創英角ｺﾞｼｯｸUB" panose="020B0909000000000000" pitchFamily="49" charset="-128"/>
                <a:ea typeface="HG創英角ｺﾞｼｯｸUB" panose="020B0909000000000000" pitchFamily="49" charset="-128"/>
              </a:rPr>
              <a:t>移動支援○○円</a:t>
            </a:r>
            <a:r>
              <a:rPr kumimoji="1" lang="en-US" altLang="ja-JP" sz="1000" dirty="0">
                <a:latin typeface="HG創英角ｺﾞｼｯｸUB" panose="020B0909000000000000" pitchFamily="49" charset="-128"/>
                <a:ea typeface="HG創英角ｺﾞｼｯｸUB" panose="020B0909000000000000" pitchFamily="49" charset="-128"/>
              </a:rPr>
              <a:t>)</a:t>
            </a:r>
          </a:p>
        </p:txBody>
      </p:sp>
      <p:sp>
        <p:nvSpPr>
          <p:cNvPr id="226" name="テキスト ボックス 225">
            <a:extLst>
              <a:ext uri="{FF2B5EF4-FFF2-40B4-BE49-F238E27FC236}">
                <a16:creationId xmlns:a16="http://schemas.microsoft.com/office/drawing/2014/main" id="{97B50884-B6E5-FF00-7B48-7A0AB9F9AA8B}"/>
              </a:ext>
            </a:extLst>
          </p:cNvPr>
          <p:cNvSpPr txBox="1"/>
          <p:nvPr/>
        </p:nvSpPr>
        <p:spPr>
          <a:xfrm>
            <a:off x="9649887" y="8977572"/>
            <a:ext cx="1631277" cy="307777"/>
          </a:xfrm>
          <a:prstGeom prst="rect">
            <a:avLst/>
          </a:prstGeom>
          <a:noFill/>
        </p:spPr>
        <p:txBody>
          <a:bodyPr wrap="square" rtlCol="0">
            <a:spAutoFit/>
          </a:bodyPr>
          <a:lstStyle/>
          <a:p>
            <a:r>
              <a:rPr kumimoji="1" lang="ja-JP" altLang="en-US" sz="1400" dirty="0">
                <a:ln w="9525">
                  <a:noFill/>
                </a:ln>
                <a:solidFill>
                  <a:srgbClr val="FF0000"/>
                </a:solidFill>
                <a:latin typeface="HG創英ﾌﾟﾚｾﾞﾝｽEB" panose="02020809000000000000" pitchFamily="17" charset="-128"/>
                <a:ea typeface="HG創英ﾌﾟﾚｾﾞﾝｽEB" panose="02020809000000000000" pitchFamily="17" charset="-128"/>
              </a:rPr>
              <a:t>ツアータイトル</a:t>
            </a:r>
            <a:endParaRPr kumimoji="1" lang="en-US" altLang="ja-JP" sz="1400" dirty="0">
              <a:ln w="9525">
                <a:noFill/>
              </a:ln>
              <a:solidFill>
                <a:srgbClr val="FF0000"/>
              </a:solidFill>
              <a:latin typeface="HG創英ﾌﾟﾚｾﾞﾝｽEB" panose="02020809000000000000" pitchFamily="17" charset="-128"/>
              <a:ea typeface="HG創英ﾌﾟﾚｾﾞﾝｽEB" panose="02020809000000000000" pitchFamily="17" charset="-128"/>
            </a:endParaRPr>
          </a:p>
        </p:txBody>
      </p:sp>
      <p:sp>
        <p:nvSpPr>
          <p:cNvPr id="31" name="楕円 271">
            <a:extLst>
              <a:ext uri="{FF2B5EF4-FFF2-40B4-BE49-F238E27FC236}">
                <a16:creationId xmlns:a16="http://schemas.microsoft.com/office/drawing/2014/main" id="{5D0E0DB7-7F26-1CD8-314E-13F49D96920B}"/>
              </a:ext>
            </a:extLst>
          </p:cNvPr>
          <p:cNvSpPr/>
          <p:nvPr/>
        </p:nvSpPr>
        <p:spPr>
          <a:xfrm>
            <a:off x="10945159" y="9169117"/>
            <a:ext cx="648000" cy="180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18" dirty="0">
                <a:solidFill>
                  <a:schemeClr val="tx1"/>
                </a:solidFill>
                <a:latin typeface="HG創英角ｺﾞｼｯｸUB" panose="020B0909000000000000" pitchFamily="49" charset="-128"/>
                <a:ea typeface="HG創英角ｺﾞｼｯｸUB" panose="020B0909000000000000" pitchFamily="49" charset="-128"/>
              </a:rPr>
              <a:t>全対応</a:t>
            </a:r>
          </a:p>
        </p:txBody>
      </p:sp>
      <p:sp>
        <p:nvSpPr>
          <p:cNvPr id="248" name="吹き出し: 角を丸めた四角形 247">
            <a:extLst>
              <a:ext uri="{FF2B5EF4-FFF2-40B4-BE49-F238E27FC236}">
                <a16:creationId xmlns:a16="http://schemas.microsoft.com/office/drawing/2014/main" id="{59BAA839-F590-90A1-AACE-4E240FCA4AD3}"/>
              </a:ext>
            </a:extLst>
          </p:cNvPr>
          <p:cNvSpPr/>
          <p:nvPr/>
        </p:nvSpPr>
        <p:spPr>
          <a:xfrm>
            <a:off x="7840690" y="8639175"/>
            <a:ext cx="1278564" cy="247423"/>
          </a:xfrm>
          <a:prstGeom prst="wedgeRoundRectCallout">
            <a:avLst>
              <a:gd name="adj1" fmla="val -4342"/>
              <a:gd name="adj2" fmla="val 246645"/>
              <a:gd name="adj3" fmla="val 16667"/>
            </a:avLst>
          </a:prstGeom>
          <a:solidFill>
            <a:schemeClr val="bg1"/>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ysClr val="windowText" lastClr="000000"/>
                </a:solidFill>
                <a:latin typeface="ＭＳ Ｐゴシック" panose="020B0600070205080204" pitchFamily="50" charset="-128"/>
                <a:ea typeface="ＭＳ Ｐゴシック" panose="020B0600070205080204" pitchFamily="50" charset="-128"/>
              </a:rPr>
              <a:t>片道所要時間目安</a:t>
            </a:r>
          </a:p>
        </p:txBody>
      </p:sp>
      <p:sp>
        <p:nvSpPr>
          <p:cNvPr id="48" name="吹き出し: 角を丸めた四角形 47">
            <a:extLst>
              <a:ext uri="{FF2B5EF4-FFF2-40B4-BE49-F238E27FC236}">
                <a16:creationId xmlns:a16="http://schemas.microsoft.com/office/drawing/2014/main" id="{AAB59208-35EE-1B81-3616-4286AF79BDE1}"/>
              </a:ext>
            </a:extLst>
          </p:cNvPr>
          <p:cNvSpPr/>
          <p:nvPr/>
        </p:nvSpPr>
        <p:spPr>
          <a:xfrm>
            <a:off x="9616961" y="8615428"/>
            <a:ext cx="936396" cy="247423"/>
          </a:xfrm>
          <a:prstGeom prst="wedgeRoundRectCallout">
            <a:avLst>
              <a:gd name="adj1" fmla="val -51407"/>
              <a:gd name="adj2" fmla="val 147195"/>
              <a:gd name="adj3" fmla="val 16667"/>
            </a:avLst>
          </a:prstGeom>
          <a:solidFill>
            <a:schemeClr val="bg1"/>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ysClr val="windowText" lastClr="000000"/>
                </a:solidFill>
                <a:latin typeface="ＭＳ Ｐゴシック" panose="020B0600070205080204" pitchFamily="50" charset="-128"/>
                <a:ea typeface="ＭＳ Ｐゴシック" panose="020B0600070205080204" pitchFamily="50" charset="-128"/>
              </a:rPr>
              <a:t>ツアーコード</a:t>
            </a:r>
          </a:p>
        </p:txBody>
      </p:sp>
      <p:sp>
        <p:nvSpPr>
          <p:cNvPr id="56" name="吹き出し: 角を丸めた四角形 55">
            <a:extLst>
              <a:ext uri="{FF2B5EF4-FFF2-40B4-BE49-F238E27FC236}">
                <a16:creationId xmlns:a16="http://schemas.microsoft.com/office/drawing/2014/main" id="{AD11A29D-1563-B97F-1A66-FF1E82934E18}"/>
              </a:ext>
            </a:extLst>
          </p:cNvPr>
          <p:cNvSpPr/>
          <p:nvPr/>
        </p:nvSpPr>
        <p:spPr>
          <a:xfrm>
            <a:off x="8815440" y="9554958"/>
            <a:ext cx="2750026" cy="977632"/>
          </a:xfrm>
          <a:prstGeom prst="wedgeRoundRectCallout">
            <a:avLst>
              <a:gd name="adj1" fmla="val 36939"/>
              <a:gd name="adj2" fmla="val -71582"/>
              <a:gd name="adj3" fmla="val 16667"/>
            </a:avLst>
          </a:prstGeom>
          <a:solidFill>
            <a:schemeClr val="bg1"/>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kumimoji="1" lang="en-US" altLang="ja-JP" sz="1000" dirty="0">
              <a:solidFill>
                <a:sysClr val="windowText" lastClr="000000"/>
              </a:solidFill>
              <a:latin typeface="ＭＳ Ｐゴシック" panose="020B0600070205080204" pitchFamily="50" charset="-128"/>
              <a:ea typeface="ＭＳ Ｐゴシック" panose="020B0600070205080204" pitchFamily="50" charset="-128"/>
            </a:endParaRPr>
          </a:p>
          <a:p>
            <a:pPr algn="r"/>
            <a:endParaRPr kumimoji="1" lang="en-US" altLang="ja-JP" sz="1000" dirty="0">
              <a:solidFill>
                <a:sysClr val="windowText" lastClr="000000"/>
              </a:solidFill>
              <a:latin typeface="ＭＳ Ｐゴシック" panose="020B0600070205080204" pitchFamily="50" charset="-128"/>
              <a:ea typeface="ＭＳ Ｐゴシック" panose="020B0600070205080204" pitchFamily="50" charset="-128"/>
            </a:endParaRPr>
          </a:p>
          <a:p>
            <a:pPr algn="r"/>
            <a:endParaRPr kumimoji="1" lang="ja-JP" altLang="en-US" sz="1000" dirty="0">
              <a:solidFill>
                <a:sysClr val="windowText" lastClr="000000"/>
              </a:solidFill>
              <a:latin typeface="ＭＳ Ｐゴシック" panose="020B0600070205080204" pitchFamily="50" charset="-128"/>
              <a:ea typeface="ＭＳ Ｐゴシック" panose="020B0600070205080204" pitchFamily="50" charset="-128"/>
            </a:endParaRPr>
          </a:p>
        </p:txBody>
      </p:sp>
      <p:sp>
        <p:nvSpPr>
          <p:cNvPr id="17" name="楕円 271">
            <a:extLst>
              <a:ext uri="{FF2B5EF4-FFF2-40B4-BE49-F238E27FC236}">
                <a16:creationId xmlns:a16="http://schemas.microsoft.com/office/drawing/2014/main" id="{EA4BBAD9-7E54-7BE6-F44B-918AB40C453C}"/>
              </a:ext>
            </a:extLst>
          </p:cNvPr>
          <p:cNvSpPr/>
          <p:nvPr/>
        </p:nvSpPr>
        <p:spPr>
          <a:xfrm>
            <a:off x="8908110" y="9580965"/>
            <a:ext cx="648000" cy="180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18" dirty="0">
                <a:solidFill>
                  <a:schemeClr val="tx1"/>
                </a:solidFill>
                <a:latin typeface="HG創英角ｺﾞｼｯｸUB" panose="020B0909000000000000" pitchFamily="49" charset="-128"/>
                <a:ea typeface="HG創英角ｺﾞｼｯｸUB" panose="020B0909000000000000" pitchFamily="49" charset="-128"/>
              </a:rPr>
              <a:t>全対応</a:t>
            </a:r>
          </a:p>
        </p:txBody>
      </p:sp>
      <p:sp>
        <p:nvSpPr>
          <p:cNvPr id="235" name="楕円 271">
            <a:extLst>
              <a:ext uri="{FF2B5EF4-FFF2-40B4-BE49-F238E27FC236}">
                <a16:creationId xmlns:a16="http://schemas.microsoft.com/office/drawing/2014/main" id="{DC48A758-B1D0-FEF7-3507-89A555B4DEFF}"/>
              </a:ext>
            </a:extLst>
          </p:cNvPr>
          <p:cNvSpPr/>
          <p:nvPr/>
        </p:nvSpPr>
        <p:spPr>
          <a:xfrm>
            <a:off x="8908110" y="9831533"/>
            <a:ext cx="648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18" dirty="0">
                <a:solidFill>
                  <a:schemeClr val="tx1"/>
                </a:solidFill>
                <a:latin typeface="HG創英角ｺﾞｼｯｸUB" panose="020B0909000000000000" pitchFamily="49" charset="-128"/>
                <a:ea typeface="HG創英角ｺﾞｼｯｸUB" panose="020B0909000000000000" pitchFamily="49" charset="-128"/>
              </a:rPr>
              <a:t>移乗可</a:t>
            </a:r>
          </a:p>
        </p:txBody>
      </p:sp>
      <p:sp>
        <p:nvSpPr>
          <p:cNvPr id="237" name="楕円 271">
            <a:extLst>
              <a:ext uri="{FF2B5EF4-FFF2-40B4-BE49-F238E27FC236}">
                <a16:creationId xmlns:a16="http://schemas.microsoft.com/office/drawing/2014/main" id="{860E56CE-5718-DA7C-8A2A-AB879526322F}"/>
              </a:ext>
            </a:extLst>
          </p:cNvPr>
          <p:cNvSpPr/>
          <p:nvPr/>
        </p:nvSpPr>
        <p:spPr>
          <a:xfrm>
            <a:off x="8908110" y="10299329"/>
            <a:ext cx="648000" cy="18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18" dirty="0">
                <a:solidFill>
                  <a:schemeClr val="bg1"/>
                </a:solidFill>
                <a:latin typeface="HG創英角ｺﾞｼｯｸUB" panose="020B0909000000000000" pitchFamily="49" charset="-128"/>
                <a:ea typeface="HG創英角ｺﾞｼｯｸUB" panose="020B0909000000000000" pitchFamily="49" charset="-128"/>
              </a:rPr>
              <a:t>ＡＤＬ自立</a:t>
            </a:r>
          </a:p>
        </p:txBody>
      </p:sp>
      <p:sp>
        <p:nvSpPr>
          <p:cNvPr id="238" name="楕円 271">
            <a:extLst>
              <a:ext uri="{FF2B5EF4-FFF2-40B4-BE49-F238E27FC236}">
                <a16:creationId xmlns:a16="http://schemas.microsoft.com/office/drawing/2014/main" id="{7C9B50DF-51FF-B1A0-230D-00F3C384115A}"/>
              </a:ext>
            </a:extLst>
          </p:cNvPr>
          <p:cNvSpPr/>
          <p:nvPr/>
        </p:nvSpPr>
        <p:spPr>
          <a:xfrm>
            <a:off x="8908110" y="10086864"/>
            <a:ext cx="648000" cy="180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18" dirty="0">
                <a:solidFill>
                  <a:schemeClr val="bg1"/>
                </a:solidFill>
                <a:latin typeface="HG創英角ｺﾞｼｯｸUB" panose="020B0909000000000000" pitchFamily="49" charset="-128"/>
                <a:ea typeface="HG創英角ｺﾞｼｯｸUB" panose="020B0909000000000000" pitchFamily="49" charset="-128"/>
              </a:rPr>
              <a:t>階段あり</a:t>
            </a:r>
          </a:p>
        </p:txBody>
      </p:sp>
      <p:sp>
        <p:nvSpPr>
          <p:cNvPr id="57" name="テキスト ボックス 56">
            <a:extLst>
              <a:ext uri="{FF2B5EF4-FFF2-40B4-BE49-F238E27FC236}">
                <a16:creationId xmlns:a16="http://schemas.microsoft.com/office/drawing/2014/main" id="{899475A5-8B27-85CC-5B41-5704F33C8937}"/>
              </a:ext>
            </a:extLst>
          </p:cNvPr>
          <p:cNvSpPr txBox="1"/>
          <p:nvPr/>
        </p:nvSpPr>
        <p:spPr>
          <a:xfrm>
            <a:off x="9481559" y="9552243"/>
            <a:ext cx="2118771" cy="938719"/>
          </a:xfrm>
          <a:prstGeom prst="rect">
            <a:avLst/>
          </a:prstGeom>
          <a:noFill/>
        </p:spPr>
        <p:txBody>
          <a:bodyPr wrap="square" rtlCol="0">
            <a:spAutoFit/>
          </a:bodyPr>
          <a:lstStyle/>
          <a:p>
            <a:pPr defTabSz="575255">
              <a:spcAft>
                <a:spcPts val="600"/>
              </a:spcAft>
              <a:defRPr/>
            </a:pPr>
            <a:r>
              <a:rPr kumimoji="1" lang="ja-JP" altLang="en-US" sz="8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どなたでもご参加いただけるツアーです</a:t>
            </a:r>
            <a:endParaRPr kumimoji="1" lang="en-US" altLang="ja-JP" sz="8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defTabSz="575255">
              <a:spcAft>
                <a:spcPts val="600"/>
              </a:spcAft>
              <a:defRPr/>
            </a:pPr>
            <a:r>
              <a:rPr kumimoji="1" lang="ja-JP" altLang="en-US" sz="8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観光バスに自力で乗ることができるくらいの方からご参加いただけるツアーです</a:t>
            </a:r>
            <a:endParaRPr kumimoji="1" lang="en-US" altLang="ja-JP" sz="8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defTabSz="575255">
              <a:spcAft>
                <a:spcPts val="600"/>
              </a:spcAft>
              <a:defRPr/>
            </a:pPr>
            <a:r>
              <a:rPr kumimoji="1" lang="ja-JP" altLang="en-US" sz="8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目的地に短い階段があるツアーです</a:t>
            </a:r>
            <a:endParaRPr kumimoji="1" lang="en-US" altLang="ja-JP" sz="8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defTabSz="575255">
              <a:spcAft>
                <a:spcPts val="600"/>
              </a:spcAft>
              <a:defRPr/>
            </a:pPr>
            <a:r>
              <a:rPr kumimoji="1" lang="ja-JP" altLang="en-US" sz="8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車椅子のままでのご参加が難しいツアーです</a:t>
            </a:r>
          </a:p>
        </p:txBody>
      </p:sp>
      <p:sp>
        <p:nvSpPr>
          <p:cNvPr id="260" name="テキスト ボックス 259">
            <a:extLst>
              <a:ext uri="{FF2B5EF4-FFF2-40B4-BE49-F238E27FC236}">
                <a16:creationId xmlns:a16="http://schemas.microsoft.com/office/drawing/2014/main" id="{D79073F0-4D10-F8EB-ECC9-609C0AB630D9}"/>
              </a:ext>
            </a:extLst>
          </p:cNvPr>
          <p:cNvSpPr txBox="1"/>
          <p:nvPr/>
        </p:nvSpPr>
        <p:spPr>
          <a:xfrm>
            <a:off x="7941868" y="8023621"/>
            <a:ext cx="3567146" cy="461665"/>
          </a:xfrm>
          <a:prstGeom prst="rect">
            <a:avLst/>
          </a:prstGeom>
          <a:noFill/>
        </p:spPr>
        <p:txBody>
          <a:bodyPr wrap="square">
            <a:spAutoFit/>
          </a:bodyPr>
          <a:lstStyle/>
          <a:p>
            <a:pPr algn="ctr" defTabSz="640596">
              <a:defRPr/>
            </a:pPr>
            <a:r>
              <a:rPr kumimoji="1" lang="ja-JP" altLang="en-US" sz="2400" dirty="0">
                <a:solidFill>
                  <a:srgbClr val="9BBB59">
                    <a:lumMod val="75000"/>
                  </a:srgbClr>
                </a:solidFill>
                <a:latin typeface="HGS創英ﾌﾟﾚｾﾞﾝｽEB" panose="02020800000000000000" pitchFamily="18" charset="-128"/>
                <a:ea typeface="HGS創英ﾌﾟﾚｾﾞﾝｽEB" panose="02020800000000000000" pitchFamily="18" charset="-128"/>
              </a:rPr>
              <a:t>予定表内のバッジの見方</a:t>
            </a:r>
            <a:endParaRPr kumimoji="1" lang="en-US" altLang="ja-JP" dirty="0">
              <a:solidFill>
                <a:srgbClr val="9BBB59">
                  <a:lumMod val="75000"/>
                </a:srgbClr>
              </a:solidFill>
              <a:latin typeface="HGS創英ﾌﾟﾚｾﾞﾝｽEB" panose="02020800000000000000" pitchFamily="18" charset="-128"/>
              <a:ea typeface="HGS創英ﾌﾟﾚｾﾞﾝｽEB" panose="02020800000000000000" pitchFamily="18" charset="-128"/>
            </a:endParaRPr>
          </a:p>
        </p:txBody>
      </p:sp>
      <p:sp>
        <p:nvSpPr>
          <p:cNvPr id="261" name="四角形: 角を丸くする 260">
            <a:extLst>
              <a:ext uri="{FF2B5EF4-FFF2-40B4-BE49-F238E27FC236}">
                <a16:creationId xmlns:a16="http://schemas.microsoft.com/office/drawing/2014/main" id="{1D32E2AE-E38F-94CB-CF5F-982AFABF0CF7}"/>
              </a:ext>
            </a:extLst>
          </p:cNvPr>
          <p:cNvSpPr/>
          <p:nvPr/>
        </p:nvSpPr>
        <p:spPr>
          <a:xfrm>
            <a:off x="11839279" y="8099329"/>
            <a:ext cx="3213950" cy="2547300"/>
          </a:xfrm>
          <a:prstGeom prst="roundRect">
            <a:avLst>
              <a:gd name="adj" fmla="val 6742"/>
            </a:avLst>
          </a:prstGeom>
          <a:solidFill>
            <a:schemeClr val="accent6">
              <a:lumMod val="20000"/>
              <a:lumOff val="80000"/>
            </a:schemeClr>
          </a:solid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2" name="テキスト ボックス 261">
            <a:extLst>
              <a:ext uri="{FF2B5EF4-FFF2-40B4-BE49-F238E27FC236}">
                <a16:creationId xmlns:a16="http://schemas.microsoft.com/office/drawing/2014/main" id="{B265922A-DD65-72A7-F1F2-F6AF4B0FD393}"/>
              </a:ext>
            </a:extLst>
          </p:cNvPr>
          <p:cNvSpPr txBox="1"/>
          <p:nvPr/>
        </p:nvSpPr>
        <p:spPr>
          <a:xfrm>
            <a:off x="11982451" y="8023621"/>
            <a:ext cx="2960264" cy="461665"/>
          </a:xfrm>
          <a:prstGeom prst="rect">
            <a:avLst/>
          </a:prstGeom>
          <a:noFill/>
        </p:spPr>
        <p:txBody>
          <a:bodyPr wrap="square">
            <a:spAutoFit/>
          </a:bodyPr>
          <a:lstStyle/>
          <a:p>
            <a:pPr algn="ctr" defTabSz="640596">
              <a:defRPr/>
            </a:pPr>
            <a:r>
              <a:rPr kumimoji="1" lang="ja-JP" altLang="en-US" sz="2400" dirty="0">
                <a:solidFill>
                  <a:srgbClr val="9BBB59">
                    <a:lumMod val="75000"/>
                  </a:srgbClr>
                </a:solidFill>
                <a:latin typeface="HGS創英ﾌﾟﾚｾﾞﾝｽEB" panose="02020800000000000000" pitchFamily="18" charset="-128"/>
                <a:ea typeface="HGS創英ﾌﾟﾚｾﾞﾝｽEB" panose="02020800000000000000" pitchFamily="18" charset="-128"/>
              </a:rPr>
              <a:t>クーポンの使い方</a:t>
            </a:r>
            <a:endParaRPr kumimoji="1" lang="en-US" altLang="ja-JP" dirty="0">
              <a:solidFill>
                <a:srgbClr val="9BBB59">
                  <a:lumMod val="75000"/>
                </a:srgbClr>
              </a:solidFill>
              <a:latin typeface="HGS創英ﾌﾟﾚｾﾞﾝｽEB" panose="02020800000000000000" pitchFamily="18" charset="-128"/>
              <a:ea typeface="HGS創英ﾌﾟﾚｾﾞﾝｽEB" panose="02020800000000000000" pitchFamily="18" charset="-128"/>
            </a:endParaRPr>
          </a:p>
        </p:txBody>
      </p:sp>
      <p:pic>
        <p:nvPicPr>
          <p:cNvPr id="38" name="図 37" descr="テキスト&#10;&#10;自動的に生成された説明">
            <a:extLst>
              <a:ext uri="{FF2B5EF4-FFF2-40B4-BE49-F238E27FC236}">
                <a16:creationId xmlns:a16="http://schemas.microsoft.com/office/drawing/2014/main" id="{A987AE63-0528-B8A6-885C-2C4CC1C650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06700" y="9564364"/>
            <a:ext cx="1665780" cy="1008000"/>
          </a:xfrm>
          <a:prstGeom prst="rect">
            <a:avLst/>
          </a:prstGeom>
        </p:spPr>
      </p:pic>
      <p:pic>
        <p:nvPicPr>
          <p:cNvPr id="52" name="図 51" descr="ロゴ, 会社名&#10;&#10;自動的に生成された説明">
            <a:extLst>
              <a:ext uri="{FF2B5EF4-FFF2-40B4-BE49-F238E27FC236}">
                <a16:creationId xmlns:a16="http://schemas.microsoft.com/office/drawing/2014/main" id="{A259EC44-6F5D-1705-F83E-CC1515847DE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006700" y="8471873"/>
            <a:ext cx="1668725" cy="1008000"/>
          </a:xfrm>
          <a:prstGeom prst="rect">
            <a:avLst/>
          </a:prstGeom>
        </p:spPr>
      </p:pic>
      <p:sp>
        <p:nvSpPr>
          <p:cNvPr id="55" name="吹き出し: 角を丸めた四角形 54">
            <a:extLst>
              <a:ext uri="{FF2B5EF4-FFF2-40B4-BE49-F238E27FC236}">
                <a16:creationId xmlns:a16="http://schemas.microsoft.com/office/drawing/2014/main" id="{B54AEC2F-B42E-679F-3B90-C9E7F0E49175}"/>
              </a:ext>
            </a:extLst>
          </p:cNvPr>
          <p:cNvSpPr/>
          <p:nvPr/>
        </p:nvSpPr>
        <p:spPr>
          <a:xfrm>
            <a:off x="13748751" y="8591993"/>
            <a:ext cx="1118801" cy="373788"/>
          </a:xfrm>
          <a:prstGeom prst="wedgeRoundRectCallout">
            <a:avLst>
              <a:gd name="adj1" fmla="val -98477"/>
              <a:gd name="adj2" fmla="val 96553"/>
              <a:gd name="adj3" fmla="val 16667"/>
            </a:avLst>
          </a:prstGeom>
          <a:solidFill>
            <a:schemeClr val="bg1"/>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ysClr val="windowText" lastClr="000000"/>
                </a:solidFill>
                <a:latin typeface="ＭＳ Ｐゴシック" panose="020B0600070205080204" pitchFamily="50" charset="-128"/>
                <a:ea typeface="ＭＳ Ｐゴシック" panose="020B0600070205080204" pitchFamily="50" charset="-128"/>
              </a:rPr>
              <a:t>有効期限を</a:t>
            </a:r>
            <a:endParaRPr kumimoji="1" lang="en-US" altLang="ja-JP" sz="1000" dirty="0">
              <a:solidFill>
                <a:sysClr val="windowText" lastClr="000000"/>
              </a:solidFill>
              <a:latin typeface="ＭＳ Ｐゴシック" panose="020B0600070205080204" pitchFamily="50" charset="-128"/>
              <a:ea typeface="ＭＳ Ｐゴシック" panose="020B0600070205080204" pitchFamily="50" charset="-128"/>
            </a:endParaRPr>
          </a:p>
          <a:p>
            <a:pPr algn="ctr"/>
            <a:r>
              <a:rPr kumimoji="1" lang="ja-JP" altLang="en-US" sz="1000" dirty="0">
                <a:solidFill>
                  <a:sysClr val="windowText" lastClr="000000"/>
                </a:solidFill>
                <a:latin typeface="ＭＳ Ｐゴシック" panose="020B0600070205080204" pitchFamily="50" charset="-128"/>
                <a:ea typeface="ＭＳ Ｐゴシック" panose="020B0600070205080204" pitchFamily="50" charset="-128"/>
              </a:rPr>
              <a:t>ご確認ください</a:t>
            </a:r>
          </a:p>
        </p:txBody>
      </p:sp>
      <p:sp>
        <p:nvSpPr>
          <p:cNvPr id="64" name="四角形: 角を丸くする 63">
            <a:extLst>
              <a:ext uri="{FF2B5EF4-FFF2-40B4-BE49-F238E27FC236}">
                <a16:creationId xmlns:a16="http://schemas.microsoft.com/office/drawing/2014/main" id="{B523D5C6-A0D4-7B2B-6699-F616BFD5AED5}"/>
              </a:ext>
            </a:extLst>
          </p:cNvPr>
          <p:cNvSpPr/>
          <p:nvPr/>
        </p:nvSpPr>
        <p:spPr>
          <a:xfrm>
            <a:off x="12425588" y="9067846"/>
            <a:ext cx="784531" cy="180277"/>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四角形: 角を丸くする 65">
            <a:extLst>
              <a:ext uri="{FF2B5EF4-FFF2-40B4-BE49-F238E27FC236}">
                <a16:creationId xmlns:a16="http://schemas.microsoft.com/office/drawing/2014/main" id="{CDA5CCFB-5423-A83C-0269-1FC8DAB35583}"/>
              </a:ext>
            </a:extLst>
          </p:cNvPr>
          <p:cNvSpPr/>
          <p:nvPr/>
        </p:nvSpPr>
        <p:spPr>
          <a:xfrm>
            <a:off x="12324895" y="10384438"/>
            <a:ext cx="1311897" cy="180277"/>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吹き出し: 角を丸めた四角形 66">
            <a:extLst>
              <a:ext uri="{FF2B5EF4-FFF2-40B4-BE49-F238E27FC236}">
                <a16:creationId xmlns:a16="http://schemas.microsoft.com/office/drawing/2014/main" id="{28F44827-5C51-0E68-5881-A3C809E672DB}"/>
              </a:ext>
            </a:extLst>
          </p:cNvPr>
          <p:cNvSpPr/>
          <p:nvPr/>
        </p:nvSpPr>
        <p:spPr>
          <a:xfrm>
            <a:off x="13748751" y="9186114"/>
            <a:ext cx="1123640" cy="701592"/>
          </a:xfrm>
          <a:prstGeom prst="wedgeRoundRectCallout">
            <a:avLst>
              <a:gd name="adj1" fmla="val -103142"/>
              <a:gd name="adj2" fmla="val 120000"/>
              <a:gd name="adj3" fmla="val 16667"/>
            </a:avLst>
          </a:prstGeom>
          <a:solidFill>
            <a:schemeClr val="bg1"/>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ysClr val="windowText" lastClr="000000"/>
                </a:solidFill>
                <a:latin typeface="ＭＳ Ｐゴシック" panose="020B0600070205080204" pitchFamily="50" charset="-128"/>
                <a:ea typeface="ＭＳ Ｐゴシック" panose="020B0600070205080204" pitchFamily="50" charset="-128"/>
              </a:rPr>
              <a:t>ご使用になる</a:t>
            </a:r>
            <a:endParaRPr kumimoji="1" lang="en-US" altLang="ja-JP" sz="1000" dirty="0">
              <a:solidFill>
                <a:sysClr val="windowText" lastClr="000000"/>
              </a:solidFill>
              <a:latin typeface="ＭＳ Ｐゴシック" panose="020B0600070205080204" pitchFamily="50" charset="-128"/>
              <a:ea typeface="ＭＳ Ｐゴシック" panose="020B0600070205080204" pitchFamily="50" charset="-128"/>
            </a:endParaRPr>
          </a:p>
          <a:p>
            <a:pPr algn="ctr"/>
            <a:r>
              <a:rPr kumimoji="1" lang="ja-JP" altLang="en-US" sz="1000" dirty="0">
                <a:solidFill>
                  <a:sysClr val="windowText" lastClr="000000"/>
                </a:solidFill>
                <a:latin typeface="ＭＳ Ｐゴシック" panose="020B0600070205080204" pitchFamily="50" charset="-128"/>
                <a:ea typeface="ＭＳ Ｐゴシック" panose="020B0600070205080204" pitchFamily="50" charset="-128"/>
              </a:rPr>
              <a:t>ツアーの日付とお名前を</a:t>
            </a:r>
            <a:endParaRPr kumimoji="1" lang="en-US" altLang="ja-JP" sz="1000" dirty="0">
              <a:solidFill>
                <a:sysClr val="windowText" lastClr="000000"/>
              </a:solidFill>
              <a:latin typeface="ＭＳ Ｐゴシック" panose="020B0600070205080204" pitchFamily="50" charset="-128"/>
              <a:ea typeface="ＭＳ Ｐゴシック" panose="020B0600070205080204" pitchFamily="50" charset="-128"/>
            </a:endParaRPr>
          </a:p>
          <a:p>
            <a:pPr algn="ctr"/>
            <a:r>
              <a:rPr kumimoji="1" lang="ja-JP" altLang="en-US" sz="1000" dirty="0">
                <a:solidFill>
                  <a:sysClr val="windowText" lastClr="000000"/>
                </a:solidFill>
                <a:latin typeface="ＭＳ Ｐゴシック" panose="020B0600070205080204" pitchFamily="50" charset="-128"/>
                <a:ea typeface="ＭＳ Ｐゴシック" panose="020B0600070205080204" pitchFamily="50" charset="-128"/>
              </a:rPr>
              <a:t>ご記入ください</a:t>
            </a:r>
          </a:p>
        </p:txBody>
      </p:sp>
      <p:sp>
        <p:nvSpPr>
          <p:cNvPr id="68" name="テキスト ボックス 67">
            <a:extLst>
              <a:ext uri="{FF2B5EF4-FFF2-40B4-BE49-F238E27FC236}">
                <a16:creationId xmlns:a16="http://schemas.microsoft.com/office/drawing/2014/main" id="{BDB0C78B-2990-E5BA-DEAE-3856C43B5783}"/>
              </a:ext>
            </a:extLst>
          </p:cNvPr>
          <p:cNvSpPr txBox="1"/>
          <p:nvPr/>
        </p:nvSpPr>
        <p:spPr>
          <a:xfrm>
            <a:off x="14173111" y="8339506"/>
            <a:ext cx="271917" cy="276999"/>
          </a:xfrm>
          <a:prstGeom prst="rect">
            <a:avLst/>
          </a:prstGeom>
          <a:noFill/>
        </p:spPr>
        <p:txBody>
          <a:bodyPr wrap="square">
            <a:spAutoFit/>
          </a:bodyPr>
          <a:lstStyle/>
          <a:p>
            <a:pPr algn="ctr" defTabSz="640596">
              <a:defRPr/>
            </a:pPr>
            <a:r>
              <a:rPr kumimoji="1" lang="ja-JP" altLang="en-US" sz="1200" b="1" dirty="0">
                <a:solidFill>
                  <a:schemeClr val="accent2"/>
                </a:solidFill>
                <a:latin typeface="HGS創英ﾌﾟﾚｾﾞﾝｽEB" panose="02020800000000000000" pitchFamily="18" charset="-128"/>
                <a:ea typeface="HGS創英ﾌﾟﾚｾﾞﾝｽEB" panose="02020800000000000000" pitchFamily="18" charset="-128"/>
              </a:rPr>
              <a:t>①</a:t>
            </a:r>
            <a:endParaRPr kumimoji="1" lang="en-US" altLang="ja-JP" sz="1050" b="1" dirty="0">
              <a:solidFill>
                <a:schemeClr val="accent2"/>
              </a:solidFill>
              <a:latin typeface="HGS創英ﾌﾟﾚｾﾞﾝｽEB" panose="02020800000000000000" pitchFamily="18" charset="-128"/>
              <a:ea typeface="HGS創英ﾌﾟﾚｾﾞﾝｽEB" panose="02020800000000000000" pitchFamily="18" charset="-128"/>
            </a:endParaRPr>
          </a:p>
        </p:txBody>
      </p:sp>
      <p:sp>
        <p:nvSpPr>
          <p:cNvPr id="69" name="テキスト ボックス 68">
            <a:extLst>
              <a:ext uri="{FF2B5EF4-FFF2-40B4-BE49-F238E27FC236}">
                <a16:creationId xmlns:a16="http://schemas.microsoft.com/office/drawing/2014/main" id="{DA106E2F-BDD1-9508-D41A-661B88B16864}"/>
              </a:ext>
            </a:extLst>
          </p:cNvPr>
          <p:cNvSpPr txBox="1"/>
          <p:nvPr/>
        </p:nvSpPr>
        <p:spPr>
          <a:xfrm>
            <a:off x="14173111" y="8938560"/>
            <a:ext cx="293002" cy="276999"/>
          </a:xfrm>
          <a:prstGeom prst="rect">
            <a:avLst/>
          </a:prstGeom>
          <a:noFill/>
        </p:spPr>
        <p:txBody>
          <a:bodyPr wrap="square">
            <a:spAutoFit/>
          </a:bodyPr>
          <a:lstStyle/>
          <a:p>
            <a:pPr algn="ctr" defTabSz="640596">
              <a:defRPr/>
            </a:pPr>
            <a:r>
              <a:rPr kumimoji="1" lang="ja-JP" altLang="en-US" sz="1200" b="1" dirty="0">
                <a:solidFill>
                  <a:schemeClr val="accent2"/>
                </a:solidFill>
                <a:latin typeface="HGS創英ﾌﾟﾚｾﾞﾝｽEB" panose="02020800000000000000" pitchFamily="18" charset="-128"/>
                <a:ea typeface="HGS創英ﾌﾟﾚｾﾞﾝｽEB" panose="02020800000000000000" pitchFamily="18" charset="-128"/>
              </a:rPr>
              <a:t>②</a:t>
            </a:r>
            <a:endParaRPr kumimoji="1" lang="en-US" altLang="ja-JP" sz="1050" b="1" dirty="0">
              <a:solidFill>
                <a:schemeClr val="accent2"/>
              </a:solidFill>
              <a:latin typeface="HGS創英ﾌﾟﾚｾﾞﾝｽEB" panose="02020800000000000000" pitchFamily="18" charset="-128"/>
              <a:ea typeface="HGS創英ﾌﾟﾚｾﾞﾝｽEB" panose="02020800000000000000" pitchFamily="18" charset="-128"/>
            </a:endParaRPr>
          </a:p>
        </p:txBody>
      </p:sp>
      <p:sp>
        <p:nvSpPr>
          <p:cNvPr id="70" name="テキスト ボックス 69">
            <a:extLst>
              <a:ext uri="{FF2B5EF4-FFF2-40B4-BE49-F238E27FC236}">
                <a16:creationId xmlns:a16="http://schemas.microsoft.com/office/drawing/2014/main" id="{E4C87652-B19A-6833-A484-449A0D7FFD4F}"/>
              </a:ext>
            </a:extLst>
          </p:cNvPr>
          <p:cNvSpPr txBox="1"/>
          <p:nvPr/>
        </p:nvSpPr>
        <p:spPr>
          <a:xfrm>
            <a:off x="14173111" y="9861092"/>
            <a:ext cx="293002" cy="276999"/>
          </a:xfrm>
          <a:prstGeom prst="rect">
            <a:avLst/>
          </a:prstGeom>
          <a:noFill/>
        </p:spPr>
        <p:txBody>
          <a:bodyPr wrap="square">
            <a:spAutoFit/>
          </a:bodyPr>
          <a:lstStyle/>
          <a:p>
            <a:pPr algn="ctr" defTabSz="640596">
              <a:defRPr/>
            </a:pPr>
            <a:r>
              <a:rPr kumimoji="1" lang="ja-JP" altLang="en-US" sz="1200" b="1" dirty="0">
                <a:solidFill>
                  <a:schemeClr val="accent2"/>
                </a:solidFill>
                <a:latin typeface="HGS創英ﾌﾟﾚｾﾞﾝｽEB" panose="02020800000000000000" pitchFamily="18" charset="-128"/>
                <a:ea typeface="HGS創英ﾌﾟﾚｾﾞﾝｽEB" panose="02020800000000000000" pitchFamily="18" charset="-128"/>
              </a:rPr>
              <a:t>③</a:t>
            </a:r>
            <a:endParaRPr kumimoji="1" lang="en-US" altLang="ja-JP" sz="1050" b="1" dirty="0">
              <a:solidFill>
                <a:schemeClr val="accent2"/>
              </a:solidFill>
              <a:latin typeface="HGS創英ﾌﾟﾚｾﾞﾝｽEB" panose="02020800000000000000" pitchFamily="18" charset="-128"/>
              <a:ea typeface="HGS創英ﾌﾟﾚｾﾞﾝｽEB" panose="02020800000000000000" pitchFamily="18" charset="-128"/>
            </a:endParaRPr>
          </a:p>
        </p:txBody>
      </p:sp>
      <p:sp>
        <p:nvSpPr>
          <p:cNvPr id="71" name="吹き出し: 角を丸めた四角形 70">
            <a:extLst>
              <a:ext uri="{FF2B5EF4-FFF2-40B4-BE49-F238E27FC236}">
                <a16:creationId xmlns:a16="http://schemas.microsoft.com/office/drawing/2014/main" id="{14FA9D60-A1E2-E81E-13BB-8A19868F8110}"/>
              </a:ext>
            </a:extLst>
          </p:cNvPr>
          <p:cNvSpPr/>
          <p:nvPr/>
        </p:nvSpPr>
        <p:spPr>
          <a:xfrm>
            <a:off x="13748752" y="10109149"/>
            <a:ext cx="1123640" cy="491877"/>
          </a:xfrm>
          <a:prstGeom prst="wedgeRoundRectCallout">
            <a:avLst>
              <a:gd name="adj1" fmla="val -45352"/>
              <a:gd name="adj2" fmla="val 16555"/>
              <a:gd name="adj3" fmla="val 16667"/>
            </a:avLst>
          </a:prstGeom>
          <a:solidFill>
            <a:schemeClr val="bg1"/>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ysClr val="windowText" lastClr="000000"/>
                </a:solidFill>
                <a:latin typeface="ＭＳ Ｐゴシック" panose="020B0600070205080204" pitchFamily="50" charset="-128"/>
                <a:ea typeface="ＭＳ Ｐゴシック" panose="020B0600070205080204" pitchFamily="50" charset="-128"/>
              </a:rPr>
              <a:t>ツアー当日に</a:t>
            </a:r>
            <a:endParaRPr kumimoji="1" lang="en-US" altLang="ja-JP" sz="1000" dirty="0">
              <a:solidFill>
                <a:sysClr val="windowText" lastClr="000000"/>
              </a:solidFill>
              <a:latin typeface="ＭＳ Ｐゴシック" panose="020B0600070205080204" pitchFamily="50" charset="-128"/>
              <a:ea typeface="ＭＳ Ｐゴシック" panose="020B0600070205080204" pitchFamily="50" charset="-128"/>
            </a:endParaRPr>
          </a:p>
          <a:p>
            <a:pPr algn="ctr"/>
            <a:r>
              <a:rPr kumimoji="1" lang="ja-JP" altLang="en-US" sz="1000" dirty="0">
                <a:solidFill>
                  <a:sysClr val="windowText" lastClr="000000"/>
                </a:solidFill>
                <a:latin typeface="ＭＳ Ｐゴシック" panose="020B0600070205080204" pitchFamily="50" charset="-128"/>
                <a:ea typeface="ＭＳ Ｐゴシック" panose="020B0600070205080204" pitchFamily="50" charset="-128"/>
              </a:rPr>
              <a:t>スタッフへ</a:t>
            </a:r>
            <a:endParaRPr kumimoji="1" lang="en-US" altLang="ja-JP" sz="1000" dirty="0">
              <a:solidFill>
                <a:sysClr val="windowText" lastClr="000000"/>
              </a:solidFill>
              <a:latin typeface="ＭＳ Ｐゴシック" panose="020B0600070205080204" pitchFamily="50" charset="-128"/>
              <a:ea typeface="ＭＳ Ｐゴシック" panose="020B0600070205080204" pitchFamily="50" charset="-128"/>
            </a:endParaRPr>
          </a:p>
          <a:p>
            <a:pPr algn="ctr"/>
            <a:r>
              <a:rPr kumimoji="1" lang="ja-JP" altLang="en-US" sz="1000" dirty="0">
                <a:solidFill>
                  <a:sysClr val="windowText" lastClr="000000"/>
                </a:solidFill>
                <a:latin typeface="ＭＳ Ｐゴシック" panose="020B0600070205080204" pitchFamily="50" charset="-128"/>
                <a:ea typeface="ＭＳ Ｐゴシック" panose="020B0600070205080204" pitchFamily="50" charset="-128"/>
              </a:rPr>
              <a:t>お渡しください</a:t>
            </a:r>
          </a:p>
        </p:txBody>
      </p:sp>
      <p:sp>
        <p:nvSpPr>
          <p:cNvPr id="20" name="テキスト ボックス 19">
            <a:extLst>
              <a:ext uri="{FF2B5EF4-FFF2-40B4-BE49-F238E27FC236}">
                <a16:creationId xmlns:a16="http://schemas.microsoft.com/office/drawing/2014/main" id="{A469A7A4-77C4-D9ED-C1E2-EA2AF7D23C6E}"/>
              </a:ext>
            </a:extLst>
          </p:cNvPr>
          <p:cNvSpPr txBox="1"/>
          <p:nvPr/>
        </p:nvSpPr>
        <p:spPr>
          <a:xfrm>
            <a:off x="281905" y="10403186"/>
            <a:ext cx="502956" cy="215444"/>
          </a:xfrm>
          <a:prstGeom prst="rect">
            <a:avLst/>
          </a:prstGeom>
          <a:solidFill>
            <a:schemeClr val="bg1"/>
          </a:solidFill>
        </p:spPr>
        <p:txBody>
          <a:bodyPr wrap="square" rtlCol="0">
            <a:spAutoFit/>
          </a:bodyPr>
          <a:lstStyle/>
          <a:p>
            <a:r>
              <a:rPr kumimoji="1" lang="en-US" altLang="ja-JP" sz="800" b="1" dirty="0">
                <a:latin typeface="BIZ UDPゴシック" panose="020B0400000000000000" pitchFamily="50" charset="-128"/>
                <a:ea typeface="BIZ UDPゴシック" panose="020B0400000000000000" pitchFamily="50" charset="-128"/>
              </a:rPr>
              <a:t>2308</a:t>
            </a:r>
            <a:endParaRPr kumimoji="1" lang="ja-JP" altLang="en-US" sz="800" b="1" dirty="0">
              <a:latin typeface="BIZ UDPゴシック" panose="020B0400000000000000" pitchFamily="50" charset="-128"/>
              <a:ea typeface="BIZ UDPゴシック" panose="020B0400000000000000" pitchFamily="50" charset="-128"/>
            </a:endParaRPr>
          </a:p>
        </p:txBody>
      </p:sp>
      <p:sp>
        <p:nvSpPr>
          <p:cNvPr id="231" name="テキスト ボックス 230">
            <a:extLst>
              <a:ext uri="{FF2B5EF4-FFF2-40B4-BE49-F238E27FC236}">
                <a16:creationId xmlns:a16="http://schemas.microsoft.com/office/drawing/2014/main" id="{F3697816-6099-1056-5AD8-80AEC4AF5ABF}"/>
              </a:ext>
            </a:extLst>
          </p:cNvPr>
          <p:cNvSpPr txBox="1"/>
          <p:nvPr/>
        </p:nvSpPr>
        <p:spPr>
          <a:xfrm>
            <a:off x="5875508" y="1847317"/>
            <a:ext cx="1479740" cy="258212"/>
          </a:xfrm>
          <a:prstGeom prst="rect">
            <a:avLst/>
          </a:prstGeom>
          <a:noFill/>
        </p:spPr>
        <p:txBody>
          <a:bodyPr wrap="square" rtlCol="0">
            <a:spAutoFit/>
          </a:bodyPr>
          <a:lstStyle/>
          <a:p>
            <a:pPr algn="r" defTabSz="443123">
              <a:defRPr/>
            </a:pPr>
            <a:r>
              <a:rPr kumimoji="1" lang="ja-JP" altLang="en-US" sz="1078" dirty="0">
                <a:latin typeface="HG創英角ｺﾞｼｯｸUB" panose="020B0909000000000000" pitchFamily="49" charset="-128"/>
                <a:ea typeface="HG創英角ｺﾞｼｯｸUB" panose="020B0909000000000000" pitchFamily="49" charset="-128"/>
              </a:rPr>
              <a:t>最少催行人員</a:t>
            </a:r>
            <a:r>
              <a:rPr kumimoji="1" lang="en-US" altLang="ja-JP" sz="1078" dirty="0">
                <a:latin typeface="HG創英角ｺﾞｼｯｸUB" panose="020B0909000000000000" pitchFamily="49" charset="-128"/>
                <a:ea typeface="HG創英角ｺﾞｼｯｸUB" panose="020B0909000000000000" pitchFamily="49" charset="-128"/>
              </a:rPr>
              <a:t>:16</a:t>
            </a:r>
            <a:r>
              <a:rPr kumimoji="1" lang="ja-JP" altLang="en-US" sz="1078" dirty="0">
                <a:latin typeface="HG創英角ｺﾞｼｯｸUB" panose="020B0909000000000000" pitchFamily="49" charset="-128"/>
                <a:ea typeface="HG創英角ｺﾞｼｯｸUB" panose="020B0909000000000000" pitchFamily="49" charset="-128"/>
              </a:rPr>
              <a:t>名</a:t>
            </a:r>
            <a:endParaRPr kumimoji="1" lang="en-US" altLang="ja-JP" sz="898" dirty="0">
              <a:latin typeface="HG創英角ｺﾞｼｯｸUB" panose="020B0909000000000000" pitchFamily="49" charset="-128"/>
              <a:ea typeface="HG創英角ｺﾞｼｯｸUB" panose="020B0909000000000000" pitchFamily="49" charset="-128"/>
            </a:endParaRPr>
          </a:p>
        </p:txBody>
      </p:sp>
      <p:graphicFrame>
        <p:nvGraphicFramePr>
          <p:cNvPr id="239" name="表 12">
            <a:extLst>
              <a:ext uri="{FF2B5EF4-FFF2-40B4-BE49-F238E27FC236}">
                <a16:creationId xmlns:a16="http://schemas.microsoft.com/office/drawing/2014/main" id="{DAEB160E-FB8C-1967-3D7E-A4214CB21CFC}"/>
              </a:ext>
            </a:extLst>
          </p:cNvPr>
          <p:cNvGraphicFramePr>
            <a:graphicFrameLocks noGrp="1"/>
          </p:cNvGraphicFramePr>
          <p:nvPr>
            <p:extLst>
              <p:ext uri="{D42A27DB-BD31-4B8C-83A1-F6EECF244321}">
                <p14:modId xmlns:p14="http://schemas.microsoft.com/office/powerpoint/2010/main" val="1617500807"/>
              </p:ext>
            </p:extLst>
          </p:nvPr>
        </p:nvGraphicFramePr>
        <p:xfrm>
          <a:off x="339686" y="2119685"/>
          <a:ext cx="6938515" cy="5873382"/>
        </p:xfrm>
        <a:graphic>
          <a:graphicData uri="http://schemas.openxmlformats.org/drawingml/2006/table">
            <a:tbl>
              <a:tblPr firstRow="1" bandRow="1">
                <a:tableStyleId>{5C22544A-7EE6-4342-B048-85BDC9FD1C3A}</a:tableStyleId>
              </a:tblPr>
              <a:tblGrid>
                <a:gridCol w="1918800">
                  <a:extLst>
                    <a:ext uri="{9D8B030D-6E8A-4147-A177-3AD203B41FA5}">
                      <a16:colId xmlns:a16="http://schemas.microsoft.com/office/drawing/2014/main" val="2867972075"/>
                    </a:ext>
                  </a:extLst>
                </a:gridCol>
                <a:gridCol w="5019715">
                  <a:extLst>
                    <a:ext uri="{9D8B030D-6E8A-4147-A177-3AD203B41FA5}">
                      <a16:colId xmlns:a16="http://schemas.microsoft.com/office/drawing/2014/main" val="2466931528"/>
                    </a:ext>
                  </a:extLst>
                </a:gridCol>
              </a:tblGrid>
              <a:tr h="360000">
                <a:tc>
                  <a:txBody>
                    <a:bodyPr/>
                    <a:lstStyle/>
                    <a:p>
                      <a:pPr marL="0" marR="0" lvl="0" indent="0" algn="ctr" defTabSz="755934" rtl="0" eaLnBrk="1" fontAlgn="auto" latinLnBrk="0" hangingPunct="1">
                        <a:lnSpc>
                          <a:spcPct val="125000"/>
                        </a:lnSpc>
                        <a:spcBef>
                          <a:spcPts val="0"/>
                        </a:spcBef>
                        <a:spcAft>
                          <a:spcPts val="0"/>
                        </a:spcAft>
                        <a:buClrTx/>
                        <a:buSzTx/>
                        <a:buFontTx/>
                        <a:buNone/>
                        <a:tabLst/>
                        <a:defRPr/>
                      </a:pPr>
                      <a:r>
                        <a:rPr kumimoji="1" lang="en-US" altLang="ja-JP" sz="1600" b="1" dirty="0">
                          <a:solidFill>
                            <a:schemeClr val="bg1"/>
                          </a:solidFill>
                          <a:latin typeface="メイリオ" panose="020B0604030504040204" pitchFamily="50" charset="-128"/>
                          <a:ea typeface="メイリオ" panose="020B0604030504040204" pitchFamily="50" charset="-128"/>
                        </a:rPr>
                        <a:t>2</a:t>
                      </a:r>
                      <a:r>
                        <a:rPr kumimoji="1" lang="ja-JP" altLang="en-US" sz="1600" b="1" dirty="0">
                          <a:solidFill>
                            <a:schemeClr val="bg1"/>
                          </a:solidFill>
                          <a:latin typeface="メイリオ" panose="020B0604030504040204" pitchFamily="50" charset="-128"/>
                          <a:ea typeface="メイリオ" panose="020B0604030504040204" pitchFamily="50" charset="-128"/>
                        </a:rPr>
                        <a:t>日（土）</a:t>
                      </a:r>
                      <a:endParaRPr kumimoji="1" lang="en-US" altLang="ja-JP" sz="1600" b="1" dirty="0">
                        <a:solidFill>
                          <a:schemeClr val="bg1"/>
                        </a:solidFill>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0093"/>
                    </a:solidFill>
                  </a:tcPr>
                </a:tc>
                <a:tc rowSpan="2">
                  <a:txBody>
                    <a:bodyPr/>
                    <a:lstStyle/>
                    <a:p>
                      <a:endParaRPr kumimoji="1" lang="ja-JP" altLang="en-US" sz="1600" b="1" dirty="0">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0855224"/>
                  </a:ext>
                </a:extLst>
              </a:tr>
              <a:tr h="1080000">
                <a:tc>
                  <a:txBody>
                    <a:bodyPr/>
                    <a:lstStyle/>
                    <a:p>
                      <a:pPr marL="0" marR="0" lvl="0" indent="0" algn="ctr" defTabSz="755934" rtl="0" eaLnBrk="1" fontAlgn="auto" latinLnBrk="0" hangingPunct="1">
                        <a:lnSpc>
                          <a:spcPct val="125000"/>
                        </a:lnSpc>
                        <a:spcBef>
                          <a:spcPts val="0"/>
                        </a:spcBef>
                        <a:spcAft>
                          <a:spcPts val="0"/>
                        </a:spcAft>
                        <a:buClrTx/>
                        <a:buSzTx/>
                        <a:buFontTx/>
                        <a:buNone/>
                        <a:tabLst/>
                        <a:defRPr/>
                      </a:pPr>
                      <a:endParaRPr kumimoji="1" lang="en-US" altLang="ja-JP" sz="1600" b="1" dirty="0">
                        <a:solidFill>
                          <a:schemeClr val="bg1"/>
                        </a:solidFill>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extLst>
                  <a:ext uri="{0D108BD9-81ED-4DB2-BD59-A6C34878D82A}">
                    <a16:rowId xmlns:a16="http://schemas.microsoft.com/office/drawing/2014/main" val="131884286"/>
                  </a:ext>
                </a:extLst>
              </a:tr>
              <a:tr h="360000">
                <a:tc>
                  <a:txBody>
                    <a:bodyPr/>
                    <a:lstStyle/>
                    <a:p>
                      <a:pPr marL="0" marR="0" lvl="0" indent="0" algn="ctr" defTabSz="755934" rtl="0" eaLnBrk="1" fontAlgn="auto" latinLnBrk="0" hangingPunct="1">
                        <a:lnSpc>
                          <a:spcPct val="125000"/>
                        </a:lnSpc>
                        <a:spcBef>
                          <a:spcPts val="0"/>
                        </a:spcBef>
                        <a:spcAft>
                          <a:spcPts val="0"/>
                        </a:spcAft>
                        <a:buClrTx/>
                        <a:buSzTx/>
                        <a:buFontTx/>
                        <a:buNone/>
                        <a:tabLst/>
                        <a:defRPr/>
                      </a:pPr>
                      <a:r>
                        <a:rPr kumimoji="1" lang="ja-JP" altLang="en-US" sz="1600" b="1" dirty="0">
                          <a:solidFill>
                            <a:schemeClr val="bg1"/>
                          </a:solidFill>
                          <a:latin typeface="メイリオ" panose="020B0604030504040204" pitchFamily="50" charset="-128"/>
                          <a:ea typeface="メイリオ" panose="020B0604030504040204" pitchFamily="50" charset="-128"/>
                        </a:rPr>
                        <a:t>５日（火）</a:t>
                      </a:r>
                      <a:endParaRPr kumimoji="1" lang="en-US" altLang="ja-JP" sz="1600" b="1" dirty="0">
                        <a:solidFill>
                          <a:schemeClr val="bg1"/>
                        </a:solidFill>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0093"/>
                    </a:solidFill>
                  </a:tcPr>
                </a:tc>
                <a:tc rowSpan="2">
                  <a:txBody>
                    <a:bodyPr/>
                    <a:lstStyle/>
                    <a:p>
                      <a:endParaRPr kumimoji="1" lang="ja-JP" altLang="en-US" sz="1600" b="1" dirty="0">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5722189"/>
                  </a:ext>
                </a:extLst>
              </a:tr>
              <a:tr h="1080000">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endParaRPr kumimoji="1" lang="en-US" altLang="ja-JP" sz="1600" b="1" dirty="0">
                        <a:solidFill>
                          <a:schemeClr val="bg1"/>
                        </a:solidFill>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extLst>
                  <a:ext uri="{0D108BD9-81ED-4DB2-BD59-A6C34878D82A}">
                    <a16:rowId xmlns:a16="http://schemas.microsoft.com/office/drawing/2014/main" val="2227118324"/>
                  </a:ext>
                </a:extLst>
              </a:tr>
              <a:tr h="360000">
                <a:tc>
                  <a:txBody>
                    <a:bodyPr/>
                    <a:lstStyle/>
                    <a:p>
                      <a:pPr marL="0" marR="0" lvl="0" indent="0" algn="ctr" defTabSz="755934" rtl="0" eaLnBrk="1" fontAlgn="auto" latinLnBrk="0" hangingPunct="1">
                        <a:lnSpc>
                          <a:spcPct val="125000"/>
                        </a:lnSpc>
                        <a:spcBef>
                          <a:spcPts val="0"/>
                        </a:spcBef>
                        <a:spcAft>
                          <a:spcPts val="0"/>
                        </a:spcAft>
                        <a:buClrTx/>
                        <a:buSzTx/>
                        <a:buFontTx/>
                        <a:buNone/>
                        <a:tabLst/>
                        <a:defRPr/>
                      </a:pPr>
                      <a:r>
                        <a:rPr kumimoji="1" lang="en-US" altLang="ja-JP" sz="1600" b="1" dirty="0">
                          <a:solidFill>
                            <a:schemeClr val="bg1"/>
                          </a:solidFill>
                          <a:latin typeface="メイリオ" panose="020B0604030504040204" pitchFamily="50" charset="-128"/>
                          <a:ea typeface="メイリオ" panose="020B0604030504040204" pitchFamily="50" charset="-128"/>
                        </a:rPr>
                        <a:t>7</a:t>
                      </a:r>
                      <a:r>
                        <a:rPr kumimoji="1" lang="ja-JP" altLang="en-US" sz="1600" b="1" dirty="0">
                          <a:solidFill>
                            <a:schemeClr val="bg1"/>
                          </a:solidFill>
                          <a:latin typeface="メイリオ" panose="020B0604030504040204" pitchFamily="50" charset="-128"/>
                          <a:ea typeface="メイリオ" panose="020B0604030504040204" pitchFamily="50" charset="-128"/>
                        </a:rPr>
                        <a:t>日（木）</a:t>
                      </a:r>
                      <a:endParaRPr kumimoji="1" lang="en-US" altLang="ja-JP" sz="1600" b="1" dirty="0">
                        <a:solidFill>
                          <a:schemeClr val="bg1"/>
                        </a:solidFill>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0093"/>
                    </a:solidFill>
                  </a:tcPr>
                </a:tc>
                <a:tc rowSpan="2">
                  <a:txBody>
                    <a:bodyPr/>
                    <a:lstStyle/>
                    <a:p>
                      <a:endParaRPr kumimoji="1" lang="ja-JP" altLang="en-US" sz="1600" b="1" dirty="0">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650049"/>
                  </a:ext>
                </a:extLst>
              </a:tr>
              <a:tr h="1080000">
                <a:tc>
                  <a:txBody>
                    <a:bodyPr/>
                    <a:lstStyle/>
                    <a:p>
                      <a:endParaRPr kumimoji="1" lang="ja-JP" altLang="en-US" sz="1600" b="1" dirty="0">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extLst>
                  <a:ext uri="{0D108BD9-81ED-4DB2-BD59-A6C34878D82A}">
                    <a16:rowId xmlns:a16="http://schemas.microsoft.com/office/drawing/2014/main" val="4135978620"/>
                  </a:ext>
                </a:extLst>
              </a:tr>
              <a:tr h="388620">
                <a:tc>
                  <a:txBody>
                    <a:bodyPr/>
                    <a:lstStyle/>
                    <a:p>
                      <a:pPr marL="0" marR="0" lvl="0" indent="0" algn="ctr" defTabSz="755934" rtl="0" eaLnBrk="1" fontAlgn="auto" latinLnBrk="0" hangingPunct="1">
                        <a:lnSpc>
                          <a:spcPct val="125000"/>
                        </a:lnSpc>
                        <a:spcBef>
                          <a:spcPts val="0"/>
                        </a:spcBef>
                        <a:spcAft>
                          <a:spcPts val="0"/>
                        </a:spcAft>
                        <a:buClrTx/>
                        <a:buSzTx/>
                        <a:buFontTx/>
                        <a:buNone/>
                        <a:tabLst/>
                        <a:defRPr/>
                      </a:pPr>
                      <a:r>
                        <a:rPr kumimoji="1" lang="en-US" altLang="ja-JP" sz="1600" b="1" dirty="0">
                          <a:solidFill>
                            <a:schemeClr val="bg1"/>
                          </a:solidFill>
                          <a:latin typeface="メイリオ" panose="020B0604030504040204" pitchFamily="50" charset="-128"/>
                          <a:ea typeface="メイリオ" panose="020B0604030504040204" pitchFamily="50" charset="-128"/>
                        </a:rPr>
                        <a:t>9</a:t>
                      </a:r>
                      <a:r>
                        <a:rPr kumimoji="1" lang="ja-JP" altLang="en-US" sz="1600" b="1" dirty="0">
                          <a:solidFill>
                            <a:schemeClr val="bg1"/>
                          </a:solidFill>
                          <a:latin typeface="メイリオ" panose="020B0604030504040204" pitchFamily="50" charset="-128"/>
                          <a:ea typeface="メイリオ" panose="020B0604030504040204" pitchFamily="50" charset="-128"/>
                        </a:rPr>
                        <a:t>日（土）</a:t>
                      </a:r>
                      <a:endParaRPr kumimoji="1" lang="en-US" altLang="ja-JP" sz="1600" b="1" dirty="0">
                        <a:solidFill>
                          <a:schemeClr val="bg1"/>
                        </a:solidFill>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0093"/>
                    </a:solidFill>
                  </a:tcPr>
                </a:tc>
                <a:tc rowSpan="2">
                  <a:txBody>
                    <a:bodyPr/>
                    <a:lstStyle/>
                    <a:p>
                      <a:endParaRPr kumimoji="1" lang="ja-JP" altLang="en-US" sz="1600" b="1" dirty="0">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5586774"/>
                  </a:ext>
                </a:extLst>
              </a:tr>
              <a:tr h="1080000">
                <a:tc>
                  <a:txBody>
                    <a:bodyPr/>
                    <a:lstStyle/>
                    <a:p>
                      <a:endParaRPr kumimoji="1" lang="ja-JP" altLang="en-US" sz="1500" dirty="0"/>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extLst>
                  <a:ext uri="{0D108BD9-81ED-4DB2-BD59-A6C34878D82A}">
                    <a16:rowId xmlns:a16="http://schemas.microsoft.com/office/drawing/2014/main" val="2949347092"/>
                  </a:ext>
                </a:extLst>
              </a:tr>
            </a:tbl>
          </a:graphicData>
        </a:graphic>
      </p:graphicFrame>
      <p:sp>
        <p:nvSpPr>
          <p:cNvPr id="250" name="テキスト ボックス 249">
            <a:extLst>
              <a:ext uri="{FF2B5EF4-FFF2-40B4-BE49-F238E27FC236}">
                <a16:creationId xmlns:a16="http://schemas.microsoft.com/office/drawing/2014/main" id="{C15D4820-1943-2172-08F4-11D1A976080F}"/>
              </a:ext>
            </a:extLst>
          </p:cNvPr>
          <p:cNvSpPr txBox="1"/>
          <p:nvPr/>
        </p:nvSpPr>
        <p:spPr>
          <a:xfrm>
            <a:off x="13462975" y="1832803"/>
            <a:ext cx="1479740" cy="258212"/>
          </a:xfrm>
          <a:prstGeom prst="rect">
            <a:avLst/>
          </a:prstGeom>
          <a:noFill/>
        </p:spPr>
        <p:txBody>
          <a:bodyPr wrap="square" rtlCol="0">
            <a:spAutoFit/>
          </a:bodyPr>
          <a:lstStyle/>
          <a:p>
            <a:pPr algn="r" defTabSz="443123">
              <a:defRPr/>
            </a:pPr>
            <a:r>
              <a:rPr kumimoji="1" lang="ja-JP" altLang="en-US" sz="1078" dirty="0">
                <a:latin typeface="HG創英角ｺﾞｼｯｸUB" panose="020B0909000000000000" pitchFamily="49" charset="-128"/>
                <a:ea typeface="HG創英角ｺﾞｼｯｸUB" panose="020B0909000000000000" pitchFamily="49" charset="-128"/>
              </a:rPr>
              <a:t>最少催行人員</a:t>
            </a:r>
            <a:r>
              <a:rPr kumimoji="1" lang="en-US" altLang="ja-JP" sz="1078" dirty="0">
                <a:latin typeface="HG創英角ｺﾞｼｯｸUB" panose="020B0909000000000000" pitchFamily="49" charset="-128"/>
                <a:ea typeface="HG創英角ｺﾞｼｯｸUB" panose="020B0909000000000000" pitchFamily="49" charset="-128"/>
              </a:rPr>
              <a:t>:16</a:t>
            </a:r>
            <a:r>
              <a:rPr kumimoji="1" lang="ja-JP" altLang="en-US" sz="1078" dirty="0">
                <a:latin typeface="HG創英角ｺﾞｼｯｸUB" panose="020B0909000000000000" pitchFamily="49" charset="-128"/>
                <a:ea typeface="HG創英角ｺﾞｼｯｸUB" panose="020B0909000000000000" pitchFamily="49" charset="-128"/>
              </a:rPr>
              <a:t>名</a:t>
            </a:r>
            <a:endParaRPr kumimoji="1" lang="en-US" altLang="ja-JP" sz="898" dirty="0">
              <a:latin typeface="HG創英角ｺﾞｼｯｸUB" panose="020B0909000000000000" pitchFamily="49" charset="-128"/>
              <a:ea typeface="HG創英角ｺﾞｼｯｸUB" panose="020B0909000000000000" pitchFamily="49" charset="-128"/>
            </a:endParaRPr>
          </a:p>
        </p:txBody>
      </p:sp>
      <p:graphicFrame>
        <p:nvGraphicFramePr>
          <p:cNvPr id="51" name="表 12">
            <a:extLst>
              <a:ext uri="{FF2B5EF4-FFF2-40B4-BE49-F238E27FC236}">
                <a16:creationId xmlns:a16="http://schemas.microsoft.com/office/drawing/2014/main" id="{D32E4938-0C30-3EB2-75F7-1F0A979FC263}"/>
              </a:ext>
            </a:extLst>
          </p:cNvPr>
          <p:cNvGraphicFramePr>
            <a:graphicFrameLocks noGrp="1"/>
          </p:cNvGraphicFramePr>
          <p:nvPr>
            <p:extLst>
              <p:ext uri="{D42A27DB-BD31-4B8C-83A1-F6EECF244321}">
                <p14:modId xmlns:p14="http://schemas.microsoft.com/office/powerpoint/2010/main" val="4073305071"/>
              </p:ext>
            </p:extLst>
          </p:nvPr>
        </p:nvGraphicFramePr>
        <p:xfrm>
          <a:off x="7927153" y="2125491"/>
          <a:ext cx="6938515" cy="5873382"/>
        </p:xfrm>
        <a:graphic>
          <a:graphicData uri="http://schemas.openxmlformats.org/drawingml/2006/table">
            <a:tbl>
              <a:tblPr firstRow="1" bandRow="1">
                <a:tableStyleId>{5C22544A-7EE6-4342-B048-85BDC9FD1C3A}</a:tableStyleId>
              </a:tblPr>
              <a:tblGrid>
                <a:gridCol w="1918800">
                  <a:extLst>
                    <a:ext uri="{9D8B030D-6E8A-4147-A177-3AD203B41FA5}">
                      <a16:colId xmlns:a16="http://schemas.microsoft.com/office/drawing/2014/main" val="2867972075"/>
                    </a:ext>
                  </a:extLst>
                </a:gridCol>
                <a:gridCol w="5019715">
                  <a:extLst>
                    <a:ext uri="{9D8B030D-6E8A-4147-A177-3AD203B41FA5}">
                      <a16:colId xmlns:a16="http://schemas.microsoft.com/office/drawing/2014/main" val="2466931528"/>
                    </a:ext>
                  </a:extLst>
                </a:gridCol>
              </a:tblGrid>
              <a:tr h="360000">
                <a:tc>
                  <a:txBody>
                    <a:bodyPr/>
                    <a:lstStyle/>
                    <a:p>
                      <a:pPr marL="0" marR="0" lvl="0" indent="0" algn="ctr" defTabSz="755934" rtl="0" eaLnBrk="1" fontAlgn="auto" latinLnBrk="0" hangingPunct="1">
                        <a:lnSpc>
                          <a:spcPct val="125000"/>
                        </a:lnSpc>
                        <a:spcBef>
                          <a:spcPts val="0"/>
                        </a:spcBef>
                        <a:spcAft>
                          <a:spcPts val="0"/>
                        </a:spcAft>
                        <a:buClrTx/>
                        <a:buSzTx/>
                        <a:buFontTx/>
                        <a:buNone/>
                        <a:tabLst/>
                        <a:defRPr/>
                      </a:pPr>
                      <a:r>
                        <a:rPr kumimoji="1" lang="en-US" altLang="ja-JP" sz="1600" b="1" dirty="0">
                          <a:solidFill>
                            <a:schemeClr val="bg1"/>
                          </a:solidFill>
                          <a:latin typeface="メイリオ" panose="020B0604030504040204" pitchFamily="50" charset="-128"/>
                          <a:ea typeface="メイリオ" panose="020B0604030504040204" pitchFamily="50" charset="-128"/>
                        </a:rPr>
                        <a:t>20</a:t>
                      </a:r>
                      <a:r>
                        <a:rPr kumimoji="1" lang="ja-JP" altLang="en-US" sz="1600" b="1" dirty="0">
                          <a:solidFill>
                            <a:schemeClr val="bg1"/>
                          </a:solidFill>
                          <a:latin typeface="メイリオ" panose="020B0604030504040204" pitchFamily="50" charset="-128"/>
                          <a:ea typeface="メイリオ" panose="020B0604030504040204" pitchFamily="50" charset="-128"/>
                        </a:rPr>
                        <a:t>日（水）</a:t>
                      </a:r>
                      <a:endParaRPr kumimoji="1" lang="en-US" altLang="ja-JP" sz="1600" b="1" dirty="0">
                        <a:solidFill>
                          <a:schemeClr val="bg1"/>
                        </a:solidFill>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0093"/>
                    </a:solidFill>
                  </a:tcPr>
                </a:tc>
                <a:tc rowSpan="2">
                  <a:txBody>
                    <a:bodyPr/>
                    <a:lstStyle/>
                    <a:p>
                      <a:endParaRPr kumimoji="1" lang="ja-JP" altLang="en-US" sz="1600" b="1" dirty="0">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0855224"/>
                  </a:ext>
                </a:extLst>
              </a:tr>
              <a:tr h="1080000">
                <a:tc>
                  <a:txBody>
                    <a:bodyPr/>
                    <a:lstStyle/>
                    <a:p>
                      <a:pPr marL="0" marR="0" lvl="0" indent="0" algn="ctr" defTabSz="755934" rtl="0" eaLnBrk="1" fontAlgn="auto" latinLnBrk="0" hangingPunct="1">
                        <a:lnSpc>
                          <a:spcPct val="125000"/>
                        </a:lnSpc>
                        <a:spcBef>
                          <a:spcPts val="0"/>
                        </a:spcBef>
                        <a:spcAft>
                          <a:spcPts val="0"/>
                        </a:spcAft>
                        <a:buClrTx/>
                        <a:buSzTx/>
                        <a:buFontTx/>
                        <a:buNone/>
                        <a:tabLst/>
                        <a:defRPr/>
                      </a:pPr>
                      <a:endParaRPr kumimoji="1" lang="en-US" altLang="ja-JP" sz="1600" b="1" dirty="0">
                        <a:solidFill>
                          <a:schemeClr val="bg1"/>
                        </a:solidFill>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extLst>
                  <a:ext uri="{0D108BD9-81ED-4DB2-BD59-A6C34878D82A}">
                    <a16:rowId xmlns:a16="http://schemas.microsoft.com/office/drawing/2014/main" val="131884286"/>
                  </a:ext>
                </a:extLst>
              </a:tr>
              <a:tr h="360000">
                <a:tc>
                  <a:txBody>
                    <a:bodyPr/>
                    <a:lstStyle/>
                    <a:p>
                      <a:pPr marL="0" marR="0" lvl="0" indent="0" algn="ctr" defTabSz="755934" rtl="0" eaLnBrk="1" fontAlgn="auto" latinLnBrk="0" hangingPunct="1">
                        <a:lnSpc>
                          <a:spcPct val="125000"/>
                        </a:lnSpc>
                        <a:spcBef>
                          <a:spcPts val="0"/>
                        </a:spcBef>
                        <a:spcAft>
                          <a:spcPts val="0"/>
                        </a:spcAft>
                        <a:buClrTx/>
                        <a:buSzTx/>
                        <a:buFontTx/>
                        <a:buNone/>
                        <a:tabLst/>
                        <a:defRPr/>
                      </a:pPr>
                      <a:r>
                        <a:rPr kumimoji="1" lang="en-US" altLang="ja-JP" sz="1600" b="1" dirty="0">
                          <a:solidFill>
                            <a:schemeClr val="bg1"/>
                          </a:solidFill>
                          <a:latin typeface="メイリオ" panose="020B0604030504040204" pitchFamily="50" charset="-128"/>
                          <a:ea typeface="メイリオ" panose="020B0604030504040204" pitchFamily="50" charset="-128"/>
                        </a:rPr>
                        <a:t>22</a:t>
                      </a:r>
                      <a:r>
                        <a:rPr kumimoji="1" lang="ja-JP" altLang="en-US" sz="1600" b="1" dirty="0">
                          <a:solidFill>
                            <a:schemeClr val="bg1"/>
                          </a:solidFill>
                          <a:latin typeface="メイリオ" panose="020B0604030504040204" pitchFamily="50" charset="-128"/>
                          <a:ea typeface="メイリオ" panose="020B0604030504040204" pitchFamily="50" charset="-128"/>
                        </a:rPr>
                        <a:t>日（金）</a:t>
                      </a:r>
                      <a:endParaRPr kumimoji="1" lang="en-US" altLang="ja-JP" sz="1600" b="1" dirty="0">
                        <a:solidFill>
                          <a:schemeClr val="bg1"/>
                        </a:solidFill>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0093"/>
                    </a:solidFill>
                  </a:tcPr>
                </a:tc>
                <a:tc rowSpan="2">
                  <a:txBody>
                    <a:bodyPr/>
                    <a:lstStyle/>
                    <a:p>
                      <a:endParaRPr kumimoji="1" lang="ja-JP" altLang="en-US" sz="1600" b="1" dirty="0">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5722189"/>
                  </a:ext>
                </a:extLst>
              </a:tr>
              <a:tr h="1080000">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endParaRPr kumimoji="1" lang="en-US" altLang="ja-JP" sz="1600" b="1" dirty="0">
                        <a:solidFill>
                          <a:schemeClr val="bg1"/>
                        </a:solidFill>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extLst>
                  <a:ext uri="{0D108BD9-81ED-4DB2-BD59-A6C34878D82A}">
                    <a16:rowId xmlns:a16="http://schemas.microsoft.com/office/drawing/2014/main" val="2227118324"/>
                  </a:ext>
                </a:extLst>
              </a:tr>
              <a:tr h="360000">
                <a:tc>
                  <a:txBody>
                    <a:bodyPr/>
                    <a:lstStyle/>
                    <a:p>
                      <a:pPr marL="0" marR="0" lvl="0" indent="0" algn="ctr" defTabSz="755934" rtl="0" eaLnBrk="1" fontAlgn="auto" latinLnBrk="0" hangingPunct="1">
                        <a:lnSpc>
                          <a:spcPct val="125000"/>
                        </a:lnSpc>
                        <a:spcBef>
                          <a:spcPts val="0"/>
                        </a:spcBef>
                        <a:spcAft>
                          <a:spcPts val="0"/>
                        </a:spcAft>
                        <a:buClrTx/>
                        <a:buSzTx/>
                        <a:buFontTx/>
                        <a:buNone/>
                        <a:tabLst/>
                        <a:defRPr/>
                      </a:pPr>
                      <a:r>
                        <a:rPr kumimoji="1" lang="en-US" altLang="ja-JP" sz="1600" b="1" dirty="0">
                          <a:solidFill>
                            <a:schemeClr val="bg1"/>
                          </a:solidFill>
                          <a:latin typeface="メイリオ" panose="020B0604030504040204" pitchFamily="50" charset="-128"/>
                          <a:ea typeface="メイリオ" panose="020B0604030504040204" pitchFamily="50" charset="-128"/>
                        </a:rPr>
                        <a:t>26</a:t>
                      </a:r>
                      <a:r>
                        <a:rPr kumimoji="1" lang="ja-JP" altLang="en-US" sz="1600" b="1" dirty="0">
                          <a:solidFill>
                            <a:schemeClr val="bg1"/>
                          </a:solidFill>
                          <a:latin typeface="メイリオ" panose="020B0604030504040204" pitchFamily="50" charset="-128"/>
                          <a:ea typeface="メイリオ" panose="020B0604030504040204" pitchFamily="50" charset="-128"/>
                        </a:rPr>
                        <a:t>日（火）</a:t>
                      </a:r>
                      <a:endParaRPr kumimoji="1" lang="en-US" altLang="ja-JP" sz="1600" b="1" dirty="0">
                        <a:solidFill>
                          <a:schemeClr val="bg1"/>
                        </a:solidFill>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0093"/>
                    </a:solidFill>
                  </a:tcPr>
                </a:tc>
                <a:tc rowSpan="2">
                  <a:txBody>
                    <a:bodyPr/>
                    <a:lstStyle/>
                    <a:p>
                      <a:endParaRPr kumimoji="1" lang="ja-JP" altLang="en-US" sz="1600" b="1" dirty="0">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650049"/>
                  </a:ext>
                </a:extLst>
              </a:tr>
              <a:tr h="1080000">
                <a:tc>
                  <a:txBody>
                    <a:bodyPr/>
                    <a:lstStyle/>
                    <a:p>
                      <a:endParaRPr kumimoji="1" lang="ja-JP" altLang="en-US" sz="1600" b="1" dirty="0">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extLst>
                  <a:ext uri="{0D108BD9-81ED-4DB2-BD59-A6C34878D82A}">
                    <a16:rowId xmlns:a16="http://schemas.microsoft.com/office/drawing/2014/main" val="4135978620"/>
                  </a:ext>
                </a:extLst>
              </a:tr>
              <a:tr h="388620">
                <a:tc>
                  <a:txBody>
                    <a:bodyPr/>
                    <a:lstStyle/>
                    <a:p>
                      <a:pPr marL="0" marR="0" lvl="0" indent="0" algn="ctr" defTabSz="755934" rtl="0" eaLnBrk="1" fontAlgn="auto" latinLnBrk="0" hangingPunct="1">
                        <a:lnSpc>
                          <a:spcPct val="125000"/>
                        </a:lnSpc>
                        <a:spcBef>
                          <a:spcPts val="0"/>
                        </a:spcBef>
                        <a:spcAft>
                          <a:spcPts val="0"/>
                        </a:spcAft>
                        <a:buClrTx/>
                        <a:buSzTx/>
                        <a:buFontTx/>
                        <a:buNone/>
                        <a:tabLst/>
                        <a:defRPr/>
                      </a:pPr>
                      <a:r>
                        <a:rPr kumimoji="1" lang="en-US" altLang="ja-JP" sz="1600" b="1" dirty="0">
                          <a:solidFill>
                            <a:schemeClr val="bg1"/>
                          </a:solidFill>
                          <a:latin typeface="メイリオ" panose="020B0604030504040204" pitchFamily="50" charset="-128"/>
                          <a:ea typeface="メイリオ" panose="020B0604030504040204" pitchFamily="50" charset="-128"/>
                        </a:rPr>
                        <a:t>28</a:t>
                      </a:r>
                      <a:r>
                        <a:rPr kumimoji="1" lang="ja-JP" altLang="en-US" sz="1600" b="1" dirty="0">
                          <a:solidFill>
                            <a:schemeClr val="bg1"/>
                          </a:solidFill>
                          <a:latin typeface="メイリオ" panose="020B0604030504040204" pitchFamily="50" charset="-128"/>
                          <a:ea typeface="メイリオ" panose="020B0604030504040204" pitchFamily="50" charset="-128"/>
                        </a:rPr>
                        <a:t>日（木）</a:t>
                      </a:r>
                      <a:endParaRPr kumimoji="1" lang="en-US" altLang="ja-JP" sz="1600" b="1" dirty="0">
                        <a:solidFill>
                          <a:schemeClr val="bg1"/>
                        </a:solidFill>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0093"/>
                    </a:solidFill>
                  </a:tcPr>
                </a:tc>
                <a:tc rowSpan="2">
                  <a:txBody>
                    <a:bodyPr/>
                    <a:lstStyle/>
                    <a:p>
                      <a:endParaRPr kumimoji="1" lang="ja-JP" altLang="en-US" sz="1600" b="1" dirty="0">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5586774"/>
                  </a:ext>
                </a:extLst>
              </a:tr>
              <a:tr h="1080000">
                <a:tc>
                  <a:txBody>
                    <a:bodyPr/>
                    <a:lstStyle/>
                    <a:p>
                      <a:endParaRPr kumimoji="1" lang="ja-JP" altLang="en-US" sz="1500" dirty="0"/>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extLst>
                  <a:ext uri="{0D108BD9-81ED-4DB2-BD59-A6C34878D82A}">
                    <a16:rowId xmlns:a16="http://schemas.microsoft.com/office/drawing/2014/main" val="2949347092"/>
                  </a:ext>
                </a:extLst>
              </a:tr>
            </a:tbl>
          </a:graphicData>
        </a:graphic>
      </p:graphicFrame>
      <p:sp>
        <p:nvSpPr>
          <p:cNvPr id="258" name="テキスト ボックス 257">
            <a:extLst>
              <a:ext uri="{FF2B5EF4-FFF2-40B4-BE49-F238E27FC236}">
                <a16:creationId xmlns:a16="http://schemas.microsoft.com/office/drawing/2014/main" id="{047A8110-9C80-0E2D-A7E1-CA8C1ECA6826}"/>
              </a:ext>
            </a:extLst>
          </p:cNvPr>
          <p:cNvSpPr txBox="1"/>
          <p:nvPr/>
        </p:nvSpPr>
        <p:spPr>
          <a:xfrm>
            <a:off x="286821" y="1780307"/>
            <a:ext cx="3124036" cy="307777"/>
          </a:xfrm>
          <a:prstGeom prst="rect">
            <a:avLst/>
          </a:prstGeom>
          <a:noFill/>
        </p:spPr>
        <p:txBody>
          <a:bodyPr wrap="square" rtlCol="0">
            <a:spAutoFit/>
          </a:bodyPr>
          <a:lstStyle/>
          <a:p>
            <a:r>
              <a:rPr kumimoji="1" lang="ja-JP" altLang="en-US" sz="1400" dirty="0">
                <a:latin typeface="HGP創英角ﾎﾟｯﾌﾟ体" panose="040B0A00000000000000" pitchFamily="50" charset="-128"/>
                <a:ea typeface="HGP創英角ﾎﾟｯﾌﾟ体" panose="040B0A00000000000000" pitchFamily="50" charset="-128"/>
              </a:rPr>
              <a:t>運行会社</a:t>
            </a:r>
            <a:r>
              <a:rPr kumimoji="1" lang="en-US" altLang="ja-JP" sz="1400" dirty="0">
                <a:latin typeface="HGP創英角ﾎﾟｯﾌﾟ体" panose="040B0A00000000000000" pitchFamily="50" charset="-128"/>
                <a:ea typeface="HGP創英角ﾎﾟｯﾌﾟ体" panose="040B0A00000000000000" pitchFamily="50" charset="-128"/>
              </a:rPr>
              <a:t>:SS</a:t>
            </a:r>
            <a:r>
              <a:rPr kumimoji="1" lang="ja-JP" altLang="en-US" sz="1400" dirty="0">
                <a:latin typeface="HGP創英角ﾎﾟｯﾌﾟ体" panose="040B0A00000000000000" pitchFamily="50" charset="-128"/>
                <a:ea typeface="HGP創英角ﾎﾟｯﾌﾟ体" panose="040B0A00000000000000" pitchFamily="50" charset="-128"/>
              </a:rPr>
              <a:t>ツアーアシスト又は同等</a:t>
            </a:r>
          </a:p>
        </p:txBody>
      </p:sp>
      <p:sp>
        <p:nvSpPr>
          <p:cNvPr id="259" name="テキスト ボックス 258">
            <a:extLst>
              <a:ext uri="{FF2B5EF4-FFF2-40B4-BE49-F238E27FC236}">
                <a16:creationId xmlns:a16="http://schemas.microsoft.com/office/drawing/2014/main" id="{74153148-C625-DCA5-D1B9-FDF9BA0B6536}"/>
              </a:ext>
            </a:extLst>
          </p:cNvPr>
          <p:cNvSpPr txBox="1"/>
          <p:nvPr/>
        </p:nvSpPr>
        <p:spPr>
          <a:xfrm>
            <a:off x="7933957" y="1780307"/>
            <a:ext cx="3124036" cy="307777"/>
          </a:xfrm>
          <a:prstGeom prst="rect">
            <a:avLst/>
          </a:prstGeom>
          <a:noFill/>
        </p:spPr>
        <p:txBody>
          <a:bodyPr wrap="square" rtlCol="0">
            <a:spAutoFit/>
          </a:bodyPr>
          <a:lstStyle/>
          <a:p>
            <a:r>
              <a:rPr kumimoji="1" lang="ja-JP" altLang="en-US" sz="1400" dirty="0">
                <a:latin typeface="HGP創英角ﾎﾟｯﾌﾟ体" panose="040B0A00000000000000" pitchFamily="50" charset="-128"/>
                <a:ea typeface="HGP創英角ﾎﾟｯﾌﾟ体" panose="040B0A00000000000000" pitchFamily="50" charset="-128"/>
              </a:rPr>
              <a:t>運行会社</a:t>
            </a:r>
            <a:r>
              <a:rPr kumimoji="1" lang="en-US" altLang="ja-JP" sz="1400" dirty="0">
                <a:latin typeface="HGP創英角ﾎﾟｯﾌﾟ体" panose="040B0A00000000000000" pitchFamily="50" charset="-128"/>
                <a:ea typeface="HGP創英角ﾎﾟｯﾌﾟ体" panose="040B0A00000000000000" pitchFamily="50" charset="-128"/>
              </a:rPr>
              <a:t>:SS</a:t>
            </a:r>
            <a:r>
              <a:rPr kumimoji="1" lang="ja-JP" altLang="en-US" sz="1400" dirty="0">
                <a:latin typeface="HGP創英角ﾎﾟｯﾌﾟ体" panose="040B0A00000000000000" pitchFamily="50" charset="-128"/>
                <a:ea typeface="HGP創英角ﾎﾟｯﾌﾟ体" panose="040B0A00000000000000" pitchFamily="50" charset="-128"/>
              </a:rPr>
              <a:t>ツアーアシスト又は同等</a:t>
            </a:r>
          </a:p>
        </p:txBody>
      </p:sp>
      <p:pic>
        <p:nvPicPr>
          <p:cNvPr id="263" name="図 262">
            <a:extLst>
              <a:ext uri="{FF2B5EF4-FFF2-40B4-BE49-F238E27FC236}">
                <a16:creationId xmlns:a16="http://schemas.microsoft.com/office/drawing/2014/main" id="{3D7965A0-20EF-3171-A166-6EC77A904F8F}"/>
              </a:ext>
            </a:extLst>
          </p:cNvPr>
          <p:cNvPicPr>
            <a:picLocks noChangeAspect="1"/>
          </p:cNvPicPr>
          <p:nvPr/>
        </p:nvPicPr>
        <p:blipFill rotWithShape="1">
          <a:blip r:embed="rId4"/>
          <a:srcRect l="5727" t="50000" r="4191"/>
          <a:stretch/>
        </p:blipFill>
        <p:spPr>
          <a:xfrm>
            <a:off x="2262622" y="2127117"/>
            <a:ext cx="5004954" cy="352800"/>
          </a:xfrm>
          <a:prstGeom prst="rect">
            <a:avLst/>
          </a:prstGeom>
        </p:spPr>
      </p:pic>
      <p:sp>
        <p:nvSpPr>
          <p:cNvPr id="264" name="テキスト ボックス 263">
            <a:extLst>
              <a:ext uri="{FF2B5EF4-FFF2-40B4-BE49-F238E27FC236}">
                <a16:creationId xmlns:a16="http://schemas.microsoft.com/office/drawing/2014/main" id="{04096709-3022-D707-00B3-4E637928F930}"/>
              </a:ext>
            </a:extLst>
          </p:cNvPr>
          <p:cNvSpPr txBox="1"/>
          <p:nvPr/>
        </p:nvSpPr>
        <p:spPr>
          <a:xfrm>
            <a:off x="345446" y="2517940"/>
            <a:ext cx="828000" cy="241476"/>
          </a:xfrm>
          <a:prstGeom prst="rect">
            <a:avLst/>
          </a:prstGeom>
          <a:noFill/>
        </p:spPr>
        <p:txBody>
          <a:bodyPr wrap="square" rtlCol="0">
            <a:spAutoFit/>
          </a:bodyPr>
          <a:lstStyle/>
          <a:p>
            <a:r>
              <a:rPr kumimoji="1" lang="ja-JP" altLang="en-US" sz="969" dirty="0">
                <a:latin typeface="メイリオ" panose="020B0604030504040204" pitchFamily="50" charset="-128"/>
                <a:ea typeface="メイリオ" panose="020B0604030504040204" pitchFamily="50" charset="-128"/>
              </a:rPr>
              <a:t>担当</a:t>
            </a:r>
            <a:r>
              <a:rPr kumimoji="1" lang="en-US" altLang="ja-JP" sz="969" dirty="0">
                <a:latin typeface="メイリオ" panose="020B0604030504040204" pitchFamily="50" charset="-128"/>
                <a:ea typeface="メイリオ" panose="020B0604030504040204" pitchFamily="50" charset="-128"/>
              </a:rPr>
              <a:t>:</a:t>
            </a:r>
            <a:r>
              <a:rPr kumimoji="1" lang="ja-JP" altLang="en-US" sz="969" dirty="0">
                <a:latin typeface="メイリオ" panose="020B0604030504040204" pitchFamily="50" charset="-128"/>
                <a:ea typeface="メイリオ" panose="020B0604030504040204" pitchFamily="50" charset="-128"/>
              </a:rPr>
              <a:t>谷口</a:t>
            </a:r>
          </a:p>
        </p:txBody>
      </p:sp>
      <p:sp>
        <p:nvSpPr>
          <p:cNvPr id="265" name="正方形/長方形 264">
            <a:extLst>
              <a:ext uri="{FF2B5EF4-FFF2-40B4-BE49-F238E27FC236}">
                <a16:creationId xmlns:a16="http://schemas.microsoft.com/office/drawing/2014/main" id="{EACD435B-5218-7256-512A-E30207374490}"/>
              </a:ext>
            </a:extLst>
          </p:cNvPr>
          <p:cNvSpPr/>
          <p:nvPr/>
        </p:nvSpPr>
        <p:spPr>
          <a:xfrm>
            <a:off x="1766823" y="2537061"/>
            <a:ext cx="471600" cy="16810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kumimoji="1" lang="ja-JP" altLang="en-US" sz="988" dirty="0">
                <a:solidFill>
                  <a:schemeClr val="tx1"/>
                </a:solidFill>
                <a:latin typeface="メイリオ" panose="020B0604030504040204" pitchFamily="50" charset="-128"/>
                <a:ea typeface="メイリオ" panose="020B0604030504040204" pitchFamily="50" charset="-128"/>
              </a:rPr>
              <a:t>神戸</a:t>
            </a:r>
          </a:p>
        </p:txBody>
      </p:sp>
      <p:sp>
        <p:nvSpPr>
          <p:cNvPr id="266" name="楕円 265">
            <a:extLst>
              <a:ext uri="{FF2B5EF4-FFF2-40B4-BE49-F238E27FC236}">
                <a16:creationId xmlns:a16="http://schemas.microsoft.com/office/drawing/2014/main" id="{AC187BD0-B465-59C3-6697-6D4C065A404B}"/>
              </a:ext>
            </a:extLst>
          </p:cNvPr>
          <p:cNvSpPr/>
          <p:nvPr/>
        </p:nvSpPr>
        <p:spPr>
          <a:xfrm>
            <a:off x="1058041" y="2531050"/>
            <a:ext cx="354506" cy="180127"/>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772" dirty="0">
                <a:solidFill>
                  <a:schemeClr val="bg1"/>
                </a:solidFill>
                <a:latin typeface="HG創英角ｺﾞｼｯｸUB" panose="020B0909000000000000" pitchFamily="49" charset="-128"/>
                <a:ea typeface="HG創英角ｺﾞｼｯｸUB" panose="020B0909000000000000" pitchFamily="49" charset="-128"/>
              </a:rPr>
              <a:t>60</a:t>
            </a:r>
            <a:r>
              <a:rPr kumimoji="1" lang="ja-JP" altLang="en-US" sz="772" dirty="0">
                <a:solidFill>
                  <a:schemeClr val="bg1"/>
                </a:solidFill>
                <a:latin typeface="HG創英角ｺﾞｼｯｸUB" panose="020B0909000000000000" pitchFamily="49" charset="-128"/>
                <a:ea typeface="HG創英角ｺﾞｼｯｸUB" panose="020B0909000000000000" pitchFamily="49" charset="-128"/>
              </a:rPr>
              <a:t>分</a:t>
            </a:r>
            <a:endParaRPr kumimoji="1" lang="ja-JP" altLang="en-US" sz="772" dirty="0"/>
          </a:p>
        </p:txBody>
      </p:sp>
      <p:sp>
        <p:nvSpPr>
          <p:cNvPr id="267" name="テキスト ボックス 266">
            <a:extLst>
              <a:ext uri="{FF2B5EF4-FFF2-40B4-BE49-F238E27FC236}">
                <a16:creationId xmlns:a16="http://schemas.microsoft.com/office/drawing/2014/main" id="{473BECCC-2524-31EA-E70B-5C5E1BCD8858}"/>
              </a:ext>
            </a:extLst>
          </p:cNvPr>
          <p:cNvSpPr txBox="1"/>
          <p:nvPr/>
        </p:nvSpPr>
        <p:spPr>
          <a:xfrm>
            <a:off x="2910977" y="2094883"/>
            <a:ext cx="4114878" cy="369332"/>
          </a:xfrm>
          <a:prstGeom prst="rect">
            <a:avLst/>
          </a:prstGeom>
          <a:noFill/>
        </p:spPr>
        <p:txBody>
          <a:bodyPr wrap="square">
            <a:spAutoFit/>
          </a:bodyPr>
          <a:lstStyle/>
          <a:p>
            <a:pPr algn="ctr"/>
            <a:r>
              <a:rPr kumimoji="1" lang="ja-JP" altLang="en-US" dirty="0">
                <a:ln w="9525">
                  <a:noFill/>
                </a:ln>
                <a:solidFill>
                  <a:srgbClr val="FF0000"/>
                </a:solidFill>
                <a:latin typeface="HG創英ﾌﾟﾚｾﾞﾝｽEB" panose="02020809000000000000" pitchFamily="17" charset="-128"/>
                <a:ea typeface="HG創英ﾌﾟﾚｾﾞﾝｽEB" panose="02020809000000000000" pitchFamily="17" charset="-128"/>
              </a:rPr>
              <a:t>神戸 カワサキワールド</a:t>
            </a:r>
            <a:endParaRPr kumimoji="1" lang="ja-JP" altLang="en-US" sz="1800" dirty="0">
              <a:ln w="9525">
                <a:noFill/>
              </a:ln>
              <a:solidFill>
                <a:srgbClr val="FF0000"/>
              </a:solidFill>
              <a:latin typeface="HG創英ﾌﾟﾚｾﾞﾝｽEB" panose="02020809000000000000" pitchFamily="17" charset="-128"/>
              <a:ea typeface="HG創英ﾌﾟﾚｾﾞﾝｽEB" panose="02020809000000000000" pitchFamily="17" charset="-128"/>
            </a:endParaRPr>
          </a:p>
        </p:txBody>
      </p:sp>
      <p:sp>
        <p:nvSpPr>
          <p:cNvPr id="268" name="テキスト ボックス 267">
            <a:extLst>
              <a:ext uri="{FF2B5EF4-FFF2-40B4-BE49-F238E27FC236}">
                <a16:creationId xmlns:a16="http://schemas.microsoft.com/office/drawing/2014/main" id="{860E7DD9-C04D-B250-3D82-5EC0DF666488}"/>
              </a:ext>
            </a:extLst>
          </p:cNvPr>
          <p:cNvSpPr txBox="1"/>
          <p:nvPr/>
        </p:nvSpPr>
        <p:spPr>
          <a:xfrm>
            <a:off x="2253889" y="2538232"/>
            <a:ext cx="3009225" cy="707886"/>
          </a:xfrm>
          <a:prstGeom prst="rect">
            <a:avLst/>
          </a:prstGeom>
          <a:noFill/>
        </p:spPr>
        <p:txBody>
          <a:bodyPr wrap="square" rtlCol="0">
            <a:spAutoFit/>
          </a:bodyPr>
          <a:lstStyle/>
          <a:p>
            <a:pPr defTabSz="640596">
              <a:defRPr/>
            </a:pPr>
            <a:r>
              <a:rPr kumimoji="1" lang="ja-JP" altLang="en-US" sz="1000" b="1" dirty="0">
                <a:solidFill>
                  <a:prstClr val="black"/>
                </a:solidFill>
                <a:latin typeface="メイリオ" panose="020B0604030504040204" pitchFamily="50" charset="-128"/>
                <a:ea typeface="メイリオ" panose="020B0604030504040204" pitchFamily="50" charset="-128"/>
              </a:rPr>
              <a:t>  </a:t>
            </a:r>
            <a:r>
              <a:rPr kumimoji="1" lang="en-US" altLang="ja-JP" sz="1000" b="1" dirty="0">
                <a:solidFill>
                  <a:prstClr val="black"/>
                </a:solidFill>
                <a:latin typeface="メイリオ" panose="020B0604030504040204" pitchFamily="50" charset="-128"/>
                <a:ea typeface="メイリオ" panose="020B0604030504040204" pitchFamily="50" charset="-128"/>
              </a:rPr>
              <a:t>9:00‐10:00</a:t>
            </a:r>
            <a:r>
              <a:rPr kumimoji="1" lang="ja-JP" altLang="en-US" sz="1000" b="1" dirty="0">
                <a:solidFill>
                  <a:prstClr val="black"/>
                </a:solidFill>
                <a:latin typeface="メイリオ" panose="020B0604030504040204" pitchFamily="50" charset="-128"/>
                <a:ea typeface="メイリオ" panose="020B0604030504040204" pitchFamily="50" charset="-128"/>
              </a:rPr>
              <a:t>頃 </a:t>
            </a:r>
            <a:r>
              <a:rPr kumimoji="1" lang="ja-JP" altLang="en-US" sz="1000" dirty="0">
                <a:solidFill>
                  <a:prstClr val="black"/>
                </a:solidFill>
                <a:latin typeface="メイリオ" panose="020B0604030504040204" pitchFamily="50" charset="-128"/>
                <a:ea typeface="メイリオ" panose="020B0604030504040204" pitchFamily="50" charset="-128"/>
              </a:rPr>
              <a:t>各ご自宅＝＝</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defTabSz="640596">
              <a:defRPr/>
            </a:pPr>
            <a:r>
              <a:rPr kumimoji="1" lang="en-US" altLang="ja-JP" sz="1000" dirty="0">
                <a:solidFill>
                  <a:prstClr val="black"/>
                </a:solidFill>
                <a:latin typeface="メイリオ" panose="020B0604030504040204" pitchFamily="50" charset="-128"/>
                <a:ea typeface="メイリオ" panose="020B0604030504040204" pitchFamily="50" charset="-128"/>
              </a:rPr>
              <a:t>11:30 </a:t>
            </a:r>
            <a:r>
              <a:rPr kumimoji="1" lang="ja-JP" altLang="en-US" sz="1000" dirty="0">
                <a:solidFill>
                  <a:prstClr val="black"/>
                </a:solidFill>
                <a:latin typeface="メイリオ" panose="020B0604030504040204" pitchFamily="50" charset="-128"/>
                <a:ea typeface="メイリオ" panose="020B0604030504040204" pitchFamily="50" charset="-128"/>
              </a:rPr>
              <a:t>シノワーズ ガエン（ご昼食）＝＝</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defTabSz="640596">
              <a:defRPr/>
            </a:pPr>
            <a:r>
              <a:rPr kumimoji="1" lang="en-US" altLang="ja-JP" sz="1000" dirty="0">
                <a:solidFill>
                  <a:prstClr val="black"/>
                </a:solidFill>
                <a:latin typeface="メイリオ" panose="020B0604030504040204" pitchFamily="50" charset="-128"/>
                <a:ea typeface="メイリオ" panose="020B0604030504040204" pitchFamily="50" charset="-128"/>
              </a:rPr>
              <a:t>13:00 </a:t>
            </a:r>
            <a:r>
              <a:rPr kumimoji="1" lang="ja-JP" altLang="en-US" sz="1000" dirty="0">
                <a:solidFill>
                  <a:prstClr val="black"/>
                </a:solidFill>
                <a:latin typeface="メイリオ" panose="020B0604030504040204" pitchFamily="50" charset="-128"/>
                <a:ea typeface="メイリオ" panose="020B0604030504040204" pitchFamily="50" charset="-128"/>
              </a:rPr>
              <a:t>カワサキワールド見学＝＝</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defTabSz="640596">
              <a:defRPr/>
            </a:pPr>
            <a:r>
              <a:rPr kumimoji="1" lang="en-US" altLang="ja-JP" sz="1000" b="1" dirty="0">
                <a:solidFill>
                  <a:prstClr val="black"/>
                </a:solidFill>
                <a:latin typeface="メイリオ" panose="020B0604030504040204" pitchFamily="50" charset="-128"/>
                <a:ea typeface="メイリオ" panose="020B0604030504040204" pitchFamily="50" charset="-128"/>
              </a:rPr>
              <a:t>16:00-16:30</a:t>
            </a:r>
            <a:r>
              <a:rPr kumimoji="1" lang="ja-JP" altLang="en-US" sz="1000" b="1" dirty="0">
                <a:solidFill>
                  <a:prstClr val="black"/>
                </a:solidFill>
                <a:latin typeface="メイリオ" panose="020B0604030504040204" pitchFamily="50" charset="-128"/>
                <a:ea typeface="メイリオ" panose="020B0604030504040204" pitchFamily="50" charset="-128"/>
              </a:rPr>
              <a:t>頃 </a:t>
            </a:r>
            <a:r>
              <a:rPr kumimoji="1" lang="ja-JP" altLang="en-US" sz="1000" dirty="0">
                <a:solidFill>
                  <a:prstClr val="black"/>
                </a:solidFill>
                <a:latin typeface="メイリオ" panose="020B0604030504040204" pitchFamily="50" charset="-128"/>
                <a:ea typeface="メイリオ" panose="020B0604030504040204" pitchFamily="50" charset="-128"/>
              </a:rPr>
              <a:t>各ご自宅</a:t>
            </a:r>
          </a:p>
        </p:txBody>
      </p:sp>
      <p:sp>
        <p:nvSpPr>
          <p:cNvPr id="269" name="テキスト ボックス 268">
            <a:extLst>
              <a:ext uri="{FF2B5EF4-FFF2-40B4-BE49-F238E27FC236}">
                <a16:creationId xmlns:a16="http://schemas.microsoft.com/office/drawing/2014/main" id="{638E96A4-88FB-AC4B-9939-3C965B036F15}"/>
              </a:ext>
            </a:extLst>
          </p:cNvPr>
          <p:cNvSpPr txBox="1"/>
          <p:nvPr/>
        </p:nvSpPr>
        <p:spPr>
          <a:xfrm>
            <a:off x="346884" y="2754586"/>
            <a:ext cx="1908000" cy="630942"/>
          </a:xfrm>
          <a:prstGeom prst="rect">
            <a:avLst/>
          </a:prstGeom>
          <a:noFill/>
        </p:spPr>
        <p:txBody>
          <a:bodyPr wrap="square" rtlCol="0">
            <a:spAutoFit/>
          </a:bodyPr>
          <a:lstStyle/>
          <a:p>
            <a:pPr algn="ctr" defTabSz="493456">
              <a:defRPr/>
            </a:pPr>
            <a:r>
              <a:rPr kumimoji="1" lang="en-US" altLang="ja-JP" sz="2000" dirty="0">
                <a:latin typeface="HG創英角ｺﾞｼｯｸUB" panose="020B0909000000000000" pitchFamily="49" charset="-128"/>
                <a:ea typeface="HG創英角ｺﾞｼｯｸUB" panose="020B0909000000000000" pitchFamily="49" charset="-128"/>
              </a:rPr>
              <a:t>13,000</a:t>
            </a:r>
            <a:r>
              <a:rPr kumimoji="1" lang="ja-JP" altLang="en-US" sz="2000" dirty="0">
                <a:latin typeface="HG創英角ｺﾞｼｯｸUB" panose="020B0909000000000000" pitchFamily="49" charset="-128"/>
                <a:ea typeface="HG創英角ｺﾞｼｯｸUB" panose="020B0909000000000000" pitchFamily="49" charset="-128"/>
              </a:rPr>
              <a:t>円</a:t>
            </a:r>
            <a:endParaRPr kumimoji="1" lang="en-US" altLang="ja-JP" sz="2000" dirty="0">
              <a:latin typeface="HG創英角ｺﾞｼｯｸUB" panose="020B0909000000000000" pitchFamily="49" charset="-128"/>
              <a:ea typeface="HG創英角ｺﾞｼｯｸUB" panose="020B0909000000000000" pitchFamily="49" charset="-128"/>
            </a:endParaRPr>
          </a:p>
          <a:p>
            <a:pPr algn="ctr" defTabSz="493456">
              <a:defRPr/>
            </a:pPr>
            <a:r>
              <a:rPr kumimoji="1" lang="en-US" altLang="ja-JP" sz="1400" dirty="0">
                <a:latin typeface="HG創英角ｺﾞｼｯｸUB" panose="020B0909000000000000" pitchFamily="49" charset="-128"/>
                <a:ea typeface="HG創英角ｺﾞｼｯｸUB" panose="020B0909000000000000" pitchFamily="49" charset="-128"/>
              </a:rPr>
              <a:t>(</a:t>
            </a:r>
            <a:r>
              <a:rPr kumimoji="1" lang="ja-JP" altLang="en-US" sz="1400" dirty="0">
                <a:highlight>
                  <a:srgbClr val="FFFF00"/>
                </a:highlight>
                <a:latin typeface="HG創英角ｺﾞｼｯｸUB" panose="020B0909000000000000" pitchFamily="49" charset="-128"/>
                <a:ea typeface="HG創英角ｺﾞｼｯｸUB" panose="020B0909000000000000" pitchFamily="49" charset="-128"/>
              </a:rPr>
              <a:t>移動支援</a:t>
            </a:r>
            <a:r>
              <a:rPr kumimoji="1" lang="en-US" altLang="ja-JP" sz="1400" dirty="0">
                <a:highlight>
                  <a:srgbClr val="FFFF00"/>
                </a:highlight>
                <a:latin typeface="HG創英角ｺﾞｼｯｸUB" panose="020B0909000000000000" pitchFamily="49" charset="-128"/>
                <a:ea typeface="HG創英角ｺﾞｼｯｸUB" panose="020B0909000000000000" pitchFamily="49" charset="-128"/>
              </a:rPr>
              <a:t>4,000</a:t>
            </a:r>
            <a:r>
              <a:rPr kumimoji="1" lang="ja-JP" altLang="en-US" sz="1400" dirty="0">
                <a:highlight>
                  <a:srgbClr val="FFFF00"/>
                </a:highlight>
                <a:latin typeface="HG創英角ｺﾞｼｯｸUB" panose="020B0909000000000000" pitchFamily="49" charset="-128"/>
                <a:ea typeface="HG創英角ｺﾞｼｯｸUB" panose="020B0909000000000000" pitchFamily="49" charset="-128"/>
              </a:rPr>
              <a:t>円</a:t>
            </a:r>
            <a:r>
              <a:rPr kumimoji="1" lang="en-US" altLang="ja-JP" sz="1400" dirty="0">
                <a:latin typeface="HG創英角ｺﾞｼｯｸUB" panose="020B0909000000000000" pitchFamily="49" charset="-128"/>
                <a:ea typeface="HG創英角ｺﾞｼｯｸUB" panose="020B0909000000000000" pitchFamily="49" charset="-128"/>
              </a:rPr>
              <a:t>)</a:t>
            </a:r>
          </a:p>
        </p:txBody>
      </p:sp>
      <p:sp>
        <p:nvSpPr>
          <p:cNvPr id="270" name="テキスト ボックス 269">
            <a:extLst>
              <a:ext uri="{FF2B5EF4-FFF2-40B4-BE49-F238E27FC236}">
                <a16:creationId xmlns:a16="http://schemas.microsoft.com/office/drawing/2014/main" id="{386AABBC-48A7-6A05-8D2D-31D581222EB3}"/>
              </a:ext>
            </a:extLst>
          </p:cNvPr>
          <p:cNvSpPr txBox="1"/>
          <p:nvPr/>
        </p:nvSpPr>
        <p:spPr>
          <a:xfrm>
            <a:off x="348378" y="3380698"/>
            <a:ext cx="1908000" cy="200055"/>
          </a:xfrm>
          <a:prstGeom prst="rect">
            <a:avLst/>
          </a:prstGeom>
          <a:noFill/>
        </p:spPr>
        <p:txBody>
          <a:bodyPr wrap="square" rtlCol="0">
            <a:spAutoFit/>
          </a:bodyPr>
          <a:lstStyle/>
          <a:p>
            <a:r>
              <a:rPr kumimoji="1" lang="ja-JP" altLang="en-US" sz="700" dirty="0">
                <a:latin typeface="メイリオ" panose="020B0604030504040204" pitchFamily="50" charset="-128"/>
                <a:ea typeface="メイリオ" panose="020B0604030504040204" pitchFamily="50" charset="-128"/>
              </a:rPr>
              <a:t>昼食</a:t>
            </a:r>
            <a:r>
              <a:rPr kumimoji="1" lang="en-US" altLang="ja-JP" sz="700" dirty="0">
                <a:latin typeface="メイリオ" panose="020B0604030504040204" pitchFamily="50" charset="-128"/>
                <a:ea typeface="メイリオ" panose="020B0604030504040204" pitchFamily="50" charset="-128"/>
              </a:rPr>
              <a:t>:</a:t>
            </a:r>
            <a:r>
              <a:rPr kumimoji="1" lang="ja-JP" altLang="en-US" sz="700" dirty="0">
                <a:latin typeface="メイリオ" panose="020B0604030504040204" pitchFamily="50" charset="-128"/>
                <a:ea typeface="メイリオ" panose="020B0604030504040204" pitchFamily="50" charset="-128"/>
              </a:rPr>
              <a:t>ガエン　中華ランチコース</a:t>
            </a:r>
          </a:p>
        </p:txBody>
      </p:sp>
      <p:sp>
        <p:nvSpPr>
          <p:cNvPr id="271" name="楕円 271">
            <a:extLst>
              <a:ext uri="{FF2B5EF4-FFF2-40B4-BE49-F238E27FC236}">
                <a16:creationId xmlns:a16="http://schemas.microsoft.com/office/drawing/2014/main" id="{DD3F4DAF-E5A8-FE1E-8708-055761244915}"/>
              </a:ext>
            </a:extLst>
          </p:cNvPr>
          <p:cNvSpPr/>
          <p:nvPr/>
        </p:nvSpPr>
        <p:spPr>
          <a:xfrm>
            <a:off x="6599467" y="2336843"/>
            <a:ext cx="648000" cy="180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18" dirty="0">
                <a:solidFill>
                  <a:sysClr val="windowText" lastClr="000000"/>
                </a:solidFill>
                <a:latin typeface="HG創英角ｺﾞｼｯｸUB" panose="020B0909000000000000" pitchFamily="49" charset="-128"/>
                <a:ea typeface="HG創英角ｺﾞｼｯｸUB" panose="020B0909000000000000" pitchFamily="49" charset="-128"/>
              </a:rPr>
              <a:t>全対応</a:t>
            </a:r>
          </a:p>
        </p:txBody>
      </p:sp>
      <p:pic>
        <p:nvPicPr>
          <p:cNvPr id="272" name="図 271" descr="テーブルに置いている様々な料理&#10;&#10;自動的に生成された説明">
            <a:extLst>
              <a:ext uri="{FF2B5EF4-FFF2-40B4-BE49-F238E27FC236}">
                <a16:creationId xmlns:a16="http://schemas.microsoft.com/office/drawing/2014/main" id="{9E1E6CC3-9380-6DD2-5D51-B64AD7CD1E33}"/>
              </a:ext>
            </a:extLst>
          </p:cNvPr>
          <p:cNvPicPr>
            <a:picLocks noChangeAspect="1"/>
          </p:cNvPicPr>
          <p:nvPr/>
        </p:nvPicPr>
        <p:blipFill>
          <a:blip r:embed="rId7"/>
          <a:stretch>
            <a:fillRect/>
          </a:stretch>
        </p:blipFill>
        <p:spPr>
          <a:xfrm>
            <a:off x="5246370" y="2592100"/>
            <a:ext cx="1133531" cy="972000"/>
          </a:xfrm>
          <a:prstGeom prst="rect">
            <a:avLst/>
          </a:prstGeom>
        </p:spPr>
      </p:pic>
      <p:pic>
        <p:nvPicPr>
          <p:cNvPr id="273" name="図 272" descr="Cgで描かれたバイク&#10;&#10;中程度の精度で自動的に生成された説明">
            <a:extLst>
              <a:ext uri="{FF2B5EF4-FFF2-40B4-BE49-F238E27FC236}">
                <a16:creationId xmlns:a16="http://schemas.microsoft.com/office/drawing/2014/main" id="{FB9E7AB0-1BFE-9062-5051-598D2AF962E7}"/>
              </a:ext>
            </a:extLst>
          </p:cNvPr>
          <p:cNvPicPr>
            <a:picLocks noChangeAspect="1"/>
          </p:cNvPicPr>
          <p:nvPr/>
        </p:nvPicPr>
        <p:blipFill>
          <a:blip r:embed="rId8"/>
          <a:stretch>
            <a:fillRect/>
          </a:stretch>
        </p:blipFill>
        <p:spPr>
          <a:xfrm>
            <a:off x="6427984" y="2592100"/>
            <a:ext cx="820980" cy="468000"/>
          </a:xfrm>
          <a:prstGeom prst="rect">
            <a:avLst/>
          </a:prstGeom>
        </p:spPr>
      </p:pic>
      <p:pic>
        <p:nvPicPr>
          <p:cNvPr id="274" name="図 273" descr="屋内に展示されている飛行機&#10;&#10;中程度の精度で自動的に生成された説明">
            <a:extLst>
              <a:ext uri="{FF2B5EF4-FFF2-40B4-BE49-F238E27FC236}">
                <a16:creationId xmlns:a16="http://schemas.microsoft.com/office/drawing/2014/main" id="{7D0B6330-5B23-3773-1A00-C95FF8D9817E}"/>
              </a:ext>
            </a:extLst>
          </p:cNvPr>
          <p:cNvPicPr>
            <a:picLocks noChangeAspect="1"/>
          </p:cNvPicPr>
          <p:nvPr/>
        </p:nvPicPr>
        <p:blipFill rotWithShape="1">
          <a:blip r:embed="rId9"/>
          <a:srcRect l="1347"/>
          <a:stretch/>
        </p:blipFill>
        <p:spPr>
          <a:xfrm>
            <a:off x="6427984" y="3096100"/>
            <a:ext cx="820980" cy="468000"/>
          </a:xfrm>
          <a:prstGeom prst="rect">
            <a:avLst/>
          </a:prstGeom>
        </p:spPr>
      </p:pic>
      <p:sp>
        <p:nvSpPr>
          <p:cNvPr id="276" name="テキスト ボックス 275">
            <a:extLst>
              <a:ext uri="{FF2B5EF4-FFF2-40B4-BE49-F238E27FC236}">
                <a16:creationId xmlns:a16="http://schemas.microsoft.com/office/drawing/2014/main" id="{2B02A328-B040-A4F9-F92A-54248BF8C9E2}"/>
              </a:ext>
            </a:extLst>
          </p:cNvPr>
          <p:cNvSpPr txBox="1"/>
          <p:nvPr/>
        </p:nvSpPr>
        <p:spPr>
          <a:xfrm>
            <a:off x="2313845" y="3154509"/>
            <a:ext cx="3045973" cy="400110"/>
          </a:xfrm>
          <a:prstGeom prst="rect">
            <a:avLst/>
          </a:prstGeom>
          <a:noFill/>
        </p:spPr>
        <p:txBody>
          <a:bodyPr wrap="square" rtlCol="0">
            <a:spAutoFit/>
          </a:bodyPr>
          <a:lstStyle/>
          <a:p>
            <a:r>
              <a:rPr kumimoji="1" lang="en-US" altLang="ja-JP" sz="1000" b="1"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000" b="1" dirty="0">
                <a:solidFill>
                  <a:srgbClr val="FF0000"/>
                </a:solidFill>
                <a:latin typeface="ＭＳ Ｐゴシック" panose="020B0600070205080204" pitchFamily="50" charset="-128"/>
                <a:ea typeface="ＭＳ Ｐゴシック" panose="020B0600070205080204" pitchFamily="50" charset="-128"/>
              </a:rPr>
              <a:t>川崎重工のテクノロジー</a:t>
            </a:r>
            <a:endParaRPr kumimoji="1" lang="en-US" altLang="ja-JP" sz="1000" b="1" dirty="0">
              <a:solidFill>
                <a:srgbClr val="FF0000"/>
              </a:solidFill>
              <a:latin typeface="ＭＳ Ｐゴシック" panose="020B0600070205080204" pitchFamily="50" charset="-128"/>
              <a:ea typeface="ＭＳ Ｐゴシック" panose="020B0600070205080204" pitchFamily="50" charset="-128"/>
            </a:endParaRPr>
          </a:p>
          <a:p>
            <a:r>
              <a:rPr kumimoji="1" lang="ja-JP" altLang="en-US" sz="1000" b="1" dirty="0">
                <a:solidFill>
                  <a:srgbClr val="FF0000"/>
                </a:solidFill>
                <a:latin typeface="ＭＳ Ｐゴシック" panose="020B0600070205080204" pitchFamily="50" charset="-128"/>
                <a:ea typeface="ＭＳ Ｐゴシック" panose="020B0600070205080204" pitchFamily="50" charset="-128"/>
              </a:rPr>
              <a:t>バイク</a:t>
            </a:r>
            <a:r>
              <a:rPr kumimoji="1" lang="en-US" altLang="ja-JP" sz="1000" b="1"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000" b="1" dirty="0">
                <a:solidFill>
                  <a:srgbClr val="FF0000"/>
                </a:solidFill>
                <a:latin typeface="ＭＳ Ｐゴシック" panose="020B0600070205080204" pitchFamily="50" charset="-128"/>
                <a:ea typeface="ＭＳ Ｐゴシック" panose="020B0600070205080204" pitchFamily="50" charset="-128"/>
              </a:rPr>
              <a:t>船</a:t>
            </a:r>
            <a:r>
              <a:rPr kumimoji="1" lang="en-US" altLang="ja-JP" sz="1000" b="1"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000" b="1" dirty="0">
                <a:solidFill>
                  <a:srgbClr val="FF0000"/>
                </a:solidFill>
                <a:latin typeface="ＭＳ Ｐゴシック" panose="020B0600070205080204" pitchFamily="50" charset="-128"/>
                <a:ea typeface="ＭＳ Ｐゴシック" panose="020B0600070205080204" pitchFamily="50" charset="-128"/>
              </a:rPr>
              <a:t>飛行機</a:t>
            </a:r>
            <a:r>
              <a:rPr kumimoji="1" lang="en-US" altLang="ja-JP" sz="1000" b="1"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000" b="1" dirty="0">
                <a:solidFill>
                  <a:srgbClr val="FF0000"/>
                </a:solidFill>
                <a:latin typeface="ＭＳ Ｐゴシック" panose="020B0600070205080204" pitchFamily="50" charset="-128"/>
                <a:ea typeface="ＭＳ Ｐゴシック" panose="020B0600070205080204" pitchFamily="50" charset="-128"/>
              </a:rPr>
              <a:t>新幹線を「見て」「触れて」体験！</a:t>
            </a:r>
          </a:p>
        </p:txBody>
      </p:sp>
      <p:pic>
        <p:nvPicPr>
          <p:cNvPr id="281" name="図 280">
            <a:extLst>
              <a:ext uri="{FF2B5EF4-FFF2-40B4-BE49-F238E27FC236}">
                <a16:creationId xmlns:a16="http://schemas.microsoft.com/office/drawing/2014/main" id="{873149F3-6676-C129-17E0-6E6EC106319C}"/>
              </a:ext>
            </a:extLst>
          </p:cNvPr>
          <p:cNvPicPr>
            <a:picLocks noChangeAspect="1"/>
          </p:cNvPicPr>
          <p:nvPr/>
        </p:nvPicPr>
        <p:blipFill rotWithShape="1">
          <a:blip r:embed="rId4"/>
          <a:srcRect l="5727" t="50000" r="4191"/>
          <a:stretch/>
        </p:blipFill>
        <p:spPr>
          <a:xfrm>
            <a:off x="2266432" y="5062722"/>
            <a:ext cx="5004954" cy="352800"/>
          </a:xfrm>
          <a:prstGeom prst="rect">
            <a:avLst/>
          </a:prstGeom>
        </p:spPr>
      </p:pic>
      <p:sp>
        <p:nvSpPr>
          <p:cNvPr id="287" name="テキスト ボックス 286">
            <a:extLst>
              <a:ext uri="{FF2B5EF4-FFF2-40B4-BE49-F238E27FC236}">
                <a16:creationId xmlns:a16="http://schemas.microsoft.com/office/drawing/2014/main" id="{9AE86C14-B843-46C3-13C0-93AEE09C8633}"/>
              </a:ext>
            </a:extLst>
          </p:cNvPr>
          <p:cNvSpPr txBox="1"/>
          <p:nvPr/>
        </p:nvSpPr>
        <p:spPr>
          <a:xfrm>
            <a:off x="349256" y="5453545"/>
            <a:ext cx="828000" cy="241476"/>
          </a:xfrm>
          <a:prstGeom prst="rect">
            <a:avLst/>
          </a:prstGeom>
          <a:noFill/>
        </p:spPr>
        <p:txBody>
          <a:bodyPr wrap="square" rtlCol="0">
            <a:spAutoFit/>
          </a:bodyPr>
          <a:lstStyle/>
          <a:p>
            <a:r>
              <a:rPr kumimoji="1" lang="ja-JP" altLang="en-US" sz="969" dirty="0">
                <a:latin typeface="メイリオ" panose="020B0604030504040204" pitchFamily="50" charset="-128"/>
                <a:ea typeface="メイリオ" panose="020B0604030504040204" pitchFamily="50" charset="-128"/>
              </a:rPr>
              <a:t>担当</a:t>
            </a:r>
            <a:r>
              <a:rPr kumimoji="1" lang="en-US" altLang="ja-JP" sz="969" dirty="0">
                <a:latin typeface="メイリオ" panose="020B0604030504040204" pitchFamily="50" charset="-128"/>
                <a:ea typeface="メイリオ" panose="020B0604030504040204" pitchFamily="50" charset="-128"/>
              </a:rPr>
              <a:t>:</a:t>
            </a:r>
            <a:r>
              <a:rPr kumimoji="1" lang="ja-JP" altLang="en-US" sz="969" dirty="0">
                <a:latin typeface="メイリオ" panose="020B0604030504040204" pitchFamily="50" charset="-128"/>
                <a:ea typeface="メイリオ" panose="020B0604030504040204" pitchFamily="50" charset="-128"/>
              </a:rPr>
              <a:t>國井</a:t>
            </a:r>
          </a:p>
        </p:txBody>
      </p:sp>
      <p:sp>
        <p:nvSpPr>
          <p:cNvPr id="72" name="正方形/長方形 71">
            <a:extLst>
              <a:ext uri="{FF2B5EF4-FFF2-40B4-BE49-F238E27FC236}">
                <a16:creationId xmlns:a16="http://schemas.microsoft.com/office/drawing/2014/main" id="{F3E8EE13-924C-9DD7-44FD-5A2AE16F4FBD}"/>
              </a:ext>
            </a:extLst>
          </p:cNvPr>
          <p:cNvSpPr/>
          <p:nvPr/>
        </p:nvSpPr>
        <p:spPr>
          <a:xfrm>
            <a:off x="1770633" y="5472666"/>
            <a:ext cx="471600" cy="16810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kumimoji="1" lang="ja-JP" altLang="en-US" sz="988" dirty="0">
                <a:solidFill>
                  <a:schemeClr val="tx1"/>
                </a:solidFill>
                <a:latin typeface="メイリオ" panose="020B0604030504040204" pitchFamily="50" charset="-128"/>
                <a:ea typeface="メイリオ" panose="020B0604030504040204" pitchFamily="50" charset="-128"/>
              </a:rPr>
              <a:t>高槻</a:t>
            </a:r>
          </a:p>
        </p:txBody>
      </p:sp>
      <p:sp>
        <p:nvSpPr>
          <p:cNvPr id="73" name="楕円 72">
            <a:extLst>
              <a:ext uri="{FF2B5EF4-FFF2-40B4-BE49-F238E27FC236}">
                <a16:creationId xmlns:a16="http://schemas.microsoft.com/office/drawing/2014/main" id="{BAEDC8EA-1C7C-BC48-1B67-AF5A50310046}"/>
              </a:ext>
            </a:extLst>
          </p:cNvPr>
          <p:cNvSpPr/>
          <p:nvPr/>
        </p:nvSpPr>
        <p:spPr>
          <a:xfrm>
            <a:off x="1061851" y="5466655"/>
            <a:ext cx="354506" cy="180127"/>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772" dirty="0">
                <a:solidFill>
                  <a:schemeClr val="bg1"/>
                </a:solidFill>
                <a:latin typeface="HG創英角ｺﾞｼｯｸUB" panose="020B0909000000000000" pitchFamily="49" charset="-128"/>
                <a:ea typeface="HG創英角ｺﾞｼｯｸUB" panose="020B0909000000000000" pitchFamily="49" charset="-128"/>
              </a:rPr>
              <a:t>70</a:t>
            </a:r>
            <a:r>
              <a:rPr kumimoji="1" lang="ja-JP" altLang="en-US" sz="772" dirty="0">
                <a:solidFill>
                  <a:schemeClr val="bg1"/>
                </a:solidFill>
                <a:latin typeface="HG創英角ｺﾞｼｯｸUB" panose="020B0909000000000000" pitchFamily="49" charset="-128"/>
                <a:ea typeface="HG創英角ｺﾞｼｯｸUB" panose="020B0909000000000000" pitchFamily="49" charset="-128"/>
              </a:rPr>
              <a:t>分</a:t>
            </a:r>
            <a:endParaRPr kumimoji="1" lang="ja-JP" altLang="en-US" sz="772" dirty="0"/>
          </a:p>
        </p:txBody>
      </p:sp>
      <p:sp>
        <p:nvSpPr>
          <p:cNvPr id="74" name="テキスト ボックス 73">
            <a:extLst>
              <a:ext uri="{FF2B5EF4-FFF2-40B4-BE49-F238E27FC236}">
                <a16:creationId xmlns:a16="http://schemas.microsoft.com/office/drawing/2014/main" id="{9214BF19-0A64-21E7-2CB7-51DA3392F701}"/>
              </a:ext>
            </a:extLst>
          </p:cNvPr>
          <p:cNvSpPr txBox="1"/>
          <p:nvPr/>
        </p:nvSpPr>
        <p:spPr>
          <a:xfrm>
            <a:off x="2728065" y="5038884"/>
            <a:ext cx="4215527" cy="369332"/>
          </a:xfrm>
          <a:prstGeom prst="rect">
            <a:avLst/>
          </a:prstGeom>
          <a:noFill/>
        </p:spPr>
        <p:txBody>
          <a:bodyPr wrap="square">
            <a:spAutoFit/>
          </a:bodyPr>
          <a:lstStyle/>
          <a:p>
            <a:pPr algn="ctr"/>
            <a:r>
              <a:rPr kumimoji="1" lang="ja-JP" altLang="en-US" sz="1400" dirty="0">
                <a:ln w="9525">
                  <a:noFill/>
                </a:ln>
                <a:solidFill>
                  <a:srgbClr val="FF0000"/>
                </a:solidFill>
                <a:latin typeface="HG創英ﾌﾟﾚｾﾞﾝｽEB" panose="02020809000000000000" pitchFamily="17" charset="-128"/>
                <a:ea typeface="HG創英ﾌﾟﾚｾﾞﾝｽEB" panose="02020809000000000000" pitchFamily="17" charset="-128"/>
              </a:rPr>
              <a:t>高槻森林センター </a:t>
            </a:r>
            <a:r>
              <a:rPr kumimoji="1" lang="ja-JP" altLang="en-US" sz="1800" dirty="0">
                <a:ln w="9525">
                  <a:noFill/>
                </a:ln>
                <a:solidFill>
                  <a:srgbClr val="FF0000"/>
                </a:solidFill>
                <a:latin typeface="HG創英ﾌﾟﾚｾﾞﾝｽEB" panose="02020809000000000000" pitchFamily="17" charset="-128"/>
                <a:ea typeface="HG創英ﾌﾟﾚｾﾞﾝｽEB" panose="02020809000000000000" pitchFamily="17" charset="-128"/>
              </a:rPr>
              <a:t>しいたけ狩りと</a:t>
            </a:r>
            <a:r>
              <a:rPr kumimoji="1" lang="en-US" altLang="ja-JP" sz="1800" dirty="0">
                <a:ln w="9525">
                  <a:noFill/>
                </a:ln>
                <a:solidFill>
                  <a:srgbClr val="FF0000"/>
                </a:solidFill>
                <a:latin typeface="HG創英ﾌﾟﾚｾﾞﾝｽEB" panose="02020809000000000000" pitchFamily="17" charset="-128"/>
                <a:ea typeface="HG創英ﾌﾟﾚｾﾞﾝｽEB" panose="02020809000000000000" pitchFamily="17" charset="-128"/>
              </a:rPr>
              <a:t>BBQ</a:t>
            </a:r>
            <a:endParaRPr kumimoji="1" lang="ja-JP" altLang="en-US" sz="1800" dirty="0">
              <a:ln w="9525">
                <a:noFill/>
              </a:ln>
              <a:solidFill>
                <a:srgbClr val="FF0000"/>
              </a:solidFill>
              <a:latin typeface="HG創英ﾌﾟﾚｾﾞﾝｽEB" panose="02020809000000000000" pitchFamily="17" charset="-128"/>
              <a:ea typeface="HG創英ﾌﾟﾚｾﾞﾝｽEB" panose="02020809000000000000" pitchFamily="17" charset="-128"/>
            </a:endParaRPr>
          </a:p>
        </p:txBody>
      </p:sp>
      <p:sp>
        <p:nvSpPr>
          <p:cNvPr id="75" name="テキスト ボックス 74">
            <a:extLst>
              <a:ext uri="{FF2B5EF4-FFF2-40B4-BE49-F238E27FC236}">
                <a16:creationId xmlns:a16="http://schemas.microsoft.com/office/drawing/2014/main" id="{A4CACF45-1435-ED57-A0DD-C1BEB308476F}"/>
              </a:ext>
            </a:extLst>
          </p:cNvPr>
          <p:cNvSpPr txBox="1"/>
          <p:nvPr/>
        </p:nvSpPr>
        <p:spPr>
          <a:xfrm>
            <a:off x="2293282" y="5448961"/>
            <a:ext cx="3009225" cy="1046440"/>
          </a:xfrm>
          <a:prstGeom prst="rect">
            <a:avLst/>
          </a:prstGeom>
          <a:noFill/>
        </p:spPr>
        <p:txBody>
          <a:bodyPr wrap="square" rtlCol="0">
            <a:spAutoFit/>
          </a:bodyPr>
          <a:lstStyle/>
          <a:p>
            <a:pPr defTabSz="640596">
              <a:defRPr/>
            </a:pPr>
            <a:r>
              <a:rPr kumimoji="1" lang="en-US" altLang="ja-JP" sz="1000" b="1" dirty="0">
                <a:solidFill>
                  <a:prstClr val="black"/>
                </a:solidFill>
                <a:latin typeface="メイリオ" panose="020B0604030504040204" pitchFamily="50" charset="-128"/>
                <a:ea typeface="メイリオ" panose="020B0604030504040204" pitchFamily="50" charset="-128"/>
              </a:rPr>
              <a:t>  9:00-10:00</a:t>
            </a:r>
            <a:r>
              <a:rPr kumimoji="1" lang="ja-JP" altLang="en-US" sz="1000" b="1" dirty="0">
                <a:solidFill>
                  <a:prstClr val="black"/>
                </a:solidFill>
                <a:latin typeface="メイリオ" panose="020B0604030504040204" pitchFamily="50" charset="-128"/>
                <a:ea typeface="メイリオ" panose="020B0604030504040204" pitchFamily="50" charset="-128"/>
              </a:rPr>
              <a:t>頃 </a:t>
            </a:r>
            <a:r>
              <a:rPr kumimoji="1" lang="ja-JP" altLang="en-US" sz="1000" dirty="0">
                <a:solidFill>
                  <a:prstClr val="black"/>
                </a:solidFill>
                <a:latin typeface="メイリオ" panose="020B0604030504040204" pitchFamily="50" charset="-128"/>
                <a:ea typeface="メイリオ" panose="020B0604030504040204" pitchFamily="50" charset="-128"/>
              </a:rPr>
              <a:t>各ご自宅＝＝</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defTabSz="640596">
              <a:defRPr/>
            </a:pPr>
            <a:r>
              <a:rPr kumimoji="1" lang="en-US" altLang="ja-JP" sz="1000" dirty="0">
                <a:solidFill>
                  <a:prstClr val="black"/>
                </a:solidFill>
                <a:latin typeface="メイリオ" panose="020B0604030504040204" pitchFamily="50" charset="-128"/>
                <a:ea typeface="メイリオ" panose="020B0604030504040204" pitchFamily="50" charset="-128"/>
              </a:rPr>
              <a:t>11:30 </a:t>
            </a:r>
            <a:r>
              <a:rPr kumimoji="1" lang="ja-JP" altLang="en-US" sz="1000" dirty="0">
                <a:solidFill>
                  <a:prstClr val="black"/>
                </a:solidFill>
                <a:latin typeface="メイリオ" panose="020B0604030504040204" pitchFamily="50" charset="-128"/>
                <a:ea typeface="メイリオ" panose="020B0604030504040204" pitchFamily="50" charset="-128"/>
              </a:rPr>
              <a:t>高槻森林センターしいたけ狩りと</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defTabSz="640596">
              <a:defRPr/>
            </a:pPr>
            <a:r>
              <a:rPr kumimoji="1" lang="ja-JP" altLang="en-US" sz="1000" dirty="0">
                <a:solidFill>
                  <a:prstClr val="black"/>
                </a:solidFill>
                <a:latin typeface="メイリオ" panose="020B0604030504040204" pitchFamily="50" charset="-128"/>
                <a:ea typeface="メイリオ" panose="020B0604030504040204" pitchFamily="50" charset="-128"/>
              </a:rPr>
              <a:t>黒毛和牛のバーベキュー（室内）</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defTabSz="640596">
              <a:defRPr/>
            </a:pPr>
            <a:r>
              <a:rPr kumimoji="1" lang="en-US" altLang="ja-JP" sz="1000" b="1" dirty="0">
                <a:solidFill>
                  <a:prstClr val="black"/>
                </a:solidFill>
                <a:latin typeface="メイリオ" panose="020B0604030504040204" pitchFamily="50" charset="-128"/>
                <a:ea typeface="メイリオ" panose="020B0604030504040204" pitchFamily="50" charset="-128"/>
              </a:rPr>
              <a:t>16:00-17:00</a:t>
            </a:r>
            <a:r>
              <a:rPr kumimoji="1" lang="ja-JP" altLang="en-US" sz="1000" b="1" dirty="0">
                <a:solidFill>
                  <a:prstClr val="black"/>
                </a:solidFill>
                <a:latin typeface="メイリオ" panose="020B0604030504040204" pitchFamily="50" charset="-128"/>
                <a:ea typeface="メイリオ" panose="020B0604030504040204" pitchFamily="50" charset="-128"/>
              </a:rPr>
              <a:t>頃 </a:t>
            </a:r>
            <a:r>
              <a:rPr kumimoji="1" lang="ja-JP" altLang="en-US" sz="1000" dirty="0">
                <a:solidFill>
                  <a:prstClr val="black"/>
                </a:solidFill>
                <a:latin typeface="メイリオ" panose="020B0604030504040204" pitchFamily="50" charset="-128"/>
                <a:ea typeface="メイリオ" panose="020B0604030504040204" pitchFamily="50" charset="-128"/>
              </a:rPr>
              <a:t>各ご自宅</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defTabSz="640596">
              <a:defRPr/>
            </a:pPr>
            <a:endParaRPr kumimoji="1" lang="en-US" altLang="ja-JP" sz="100" dirty="0">
              <a:solidFill>
                <a:prstClr val="black"/>
              </a:solidFill>
              <a:latin typeface="メイリオ" panose="020B0604030504040204" pitchFamily="50" charset="-128"/>
              <a:ea typeface="メイリオ" panose="020B0604030504040204" pitchFamily="50" charset="-128"/>
            </a:endParaRPr>
          </a:p>
          <a:p>
            <a:pPr defTabSz="640596">
              <a:defRPr/>
            </a:pPr>
            <a:r>
              <a:rPr kumimoji="1" lang="ja-JP" altLang="en-US" sz="1000" b="1" dirty="0">
                <a:solidFill>
                  <a:srgbClr val="FF0000"/>
                </a:solidFill>
                <a:latin typeface="ＭＳ Ｐゴシック" panose="020B0600070205080204" pitchFamily="50" charset="-128"/>
                <a:ea typeface="ＭＳ Ｐゴシック" panose="020B0600070205080204" pitchFamily="50" charset="-128"/>
              </a:rPr>
              <a:t>　</a:t>
            </a:r>
            <a:r>
              <a:rPr kumimoji="1" lang="en-US" altLang="ja-JP" sz="1000" b="1"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000" b="1" dirty="0">
                <a:solidFill>
                  <a:srgbClr val="FF0000"/>
                </a:solidFill>
                <a:latin typeface="ＭＳ Ｐゴシック" panose="020B0600070205080204" pitchFamily="50" charset="-128"/>
                <a:ea typeface="ＭＳ Ｐゴシック" panose="020B0600070205080204" pitchFamily="50" charset="-128"/>
              </a:rPr>
              <a:t>原木しいたけ</a:t>
            </a:r>
            <a:r>
              <a:rPr kumimoji="1" lang="en-US" altLang="ja-JP" sz="1000" b="1" dirty="0">
                <a:solidFill>
                  <a:srgbClr val="FF0000"/>
                </a:solidFill>
                <a:latin typeface="ＭＳ Ｐゴシック" panose="020B0600070205080204" pitchFamily="50" charset="-128"/>
                <a:ea typeface="ＭＳ Ｐゴシック" panose="020B0600070205080204" pitchFamily="50" charset="-128"/>
              </a:rPr>
              <a:t>10</a:t>
            </a:r>
            <a:r>
              <a:rPr kumimoji="1" lang="ja-JP" altLang="en-US" sz="1000" b="1" dirty="0">
                <a:solidFill>
                  <a:srgbClr val="FF0000"/>
                </a:solidFill>
                <a:latin typeface="ＭＳ Ｐゴシック" panose="020B0600070205080204" pitchFamily="50" charset="-128"/>
                <a:ea typeface="ＭＳ Ｐゴシック" panose="020B0600070205080204" pitchFamily="50" charset="-128"/>
              </a:rPr>
              <a:t>枚収穫</a:t>
            </a:r>
            <a:r>
              <a:rPr kumimoji="1" lang="en-US" altLang="ja-JP" sz="1000" b="1"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000" b="1" dirty="0">
                <a:solidFill>
                  <a:srgbClr val="FF0000"/>
                </a:solidFill>
                <a:latin typeface="ＭＳ Ｐゴシック" panose="020B0600070205080204" pitchFamily="50" charset="-128"/>
                <a:ea typeface="ＭＳ Ｐゴシック" panose="020B0600070205080204" pitchFamily="50" charset="-128"/>
              </a:rPr>
              <a:t>ご昼食用</a:t>
            </a:r>
            <a:r>
              <a:rPr kumimoji="1" lang="en-US" altLang="ja-JP" sz="1000" b="1" dirty="0">
                <a:solidFill>
                  <a:srgbClr val="FF0000"/>
                </a:solidFill>
                <a:latin typeface="ＭＳ Ｐゴシック" panose="020B0600070205080204" pitchFamily="50" charset="-128"/>
                <a:ea typeface="ＭＳ Ｐゴシック" panose="020B0600070205080204" pitchFamily="50" charset="-128"/>
              </a:rPr>
              <a:t>)</a:t>
            </a:r>
          </a:p>
          <a:p>
            <a:pPr defTabSz="640596">
              <a:defRPr/>
            </a:pPr>
            <a:r>
              <a:rPr kumimoji="1" lang="ja-JP" altLang="en-US" sz="1000" b="1" dirty="0">
                <a:solidFill>
                  <a:srgbClr val="FF0000"/>
                </a:solidFill>
                <a:latin typeface="ＭＳ Ｐゴシック" panose="020B0600070205080204" pitchFamily="50" charset="-128"/>
                <a:ea typeface="ＭＳ Ｐゴシック" panose="020B0600070205080204" pitchFamily="50" charset="-128"/>
              </a:rPr>
              <a:t>　</a:t>
            </a:r>
            <a:r>
              <a:rPr kumimoji="1" lang="en-US" altLang="ja-JP" sz="1000" b="1"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000" b="1" dirty="0">
                <a:solidFill>
                  <a:srgbClr val="FF0000"/>
                </a:solidFill>
                <a:latin typeface="ＭＳ Ｐゴシック" panose="020B0600070205080204" pitchFamily="50" charset="-128"/>
                <a:ea typeface="ＭＳ Ｐゴシック" panose="020B0600070205080204" pitchFamily="50" charset="-128"/>
              </a:rPr>
              <a:t>お土産用は別途ご購入可能♪</a:t>
            </a:r>
          </a:p>
        </p:txBody>
      </p:sp>
      <p:sp>
        <p:nvSpPr>
          <p:cNvPr id="76" name="テキスト ボックス 75">
            <a:extLst>
              <a:ext uri="{FF2B5EF4-FFF2-40B4-BE49-F238E27FC236}">
                <a16:creationId xmlns:a16="http://schemas.microsoft.com/office/drawing/2014/main" id="{20B7400B-3393-6B90-A94C-2A98BAE198B5}"/>
              </a:ext>
            </a:extLst>
          </p:cNvPr>
          <p:cNvSpPr txBox="1"/>
          <p:nvPr/>
        </p:nvSpPr>
        <p:spPr>
          <a:xfrm>
            <a:off x="350694" y="5690191"/>
            <a:ext cx="1908000" cy="630942"/>
          </a:xfrm>
          <a:prstGeom prst="rect">
            <a:avLst/>
          </a:prstGeom>
          <a:noFill/>
        </p:spPr>
        <p:txBody>
          <a:bodyPr wrap="square" rtlCol="0">
            <a:spAutoFit/>
          </a:bodyPr>
          <a:lstStyle/>
          <a:p>
            <a:pPr algn="ctr" defTabSz="493456">
              <a:defRPr/>
            </a:pPr>
            <a:r>
              <a:rPr kumimoji="1" lang="en-US" altLang="ja-JP" sz="2000" dirty="0">
                <a:latin typeface="HG創英角ｺﾞｼｯｸUB" panose="020B0909000000000000" pitchFamily="49" charset="-128"/>
                <a:ea typeface="HG創英角ｺﾞｼｯｸUB" panose="020B0909000000000000" pitchFamily="49" charset="-128"/>
              </a:rPr>
              <a:t>12,000</a:t>
            </a:r>
            <a:r>
              <a:rPr kumimoji="1" lang="ja-JP" altLang="en-US" sz="2000" dirty="0">
                <a:latin typeface="HG創英角ｺﾞｼｯｸUB" panose="020B0909000000000000" pitchFamily="49" charset="-128"/>
                <a:ea typeface="HG創英角ｺﾞｼｯｸUB" panose="020B0909000000000000" pitchFamily="49" charset="-128"/>
              </a:rPr>
              <a:t>円</a:t>
            </a:r>
            <a:endParaRPr kumimoji="1" lang="en-US" altLang="ja-JP" sz="2000" dirty="0">
              <a:latin typeface="HG創英角ｺﾞｼｯｸUB" panose="020B0909000000000000" pitchFamily="49" charset="-128"/>
              <a:ea typeface="HG創英角ｺﾞｼｯｸUB" panose="020B0909000000000000" pitchFamily="49" charset="-128"/>
            </a:endParaRPr>
          </a:p>
          <a:p>
            <a:pPr algn="ctr" defTabSz="493456">
              <a:defRPr/>
            </a:pPr>
            <a:r>
              <a:rPr kumimoji="1" lang="en-US" altLang="ja-JP" sz="1400" dirty="0">
                <a:latin typeface="HG創英角ｺﾞｼｯｸUB" panose="020B0909000000000000" pitchFamily="49" charset="-128"/>
                <a:ea typeface="HG創英角ｺﾞｼｯｸUB" panose="020B0909000000000000" pitchFamily="49" charset="-128"/>
              </a:rPr>
              <a:t>(</a:t>
            </a:r>
            <a:r>
              <a:rPr kumimoji="1" lang="ja-JP" altLang="en-US" sz="1400" dirty="0">
                <a:highlight>
                  <a:srgbClr val="FFFF00"/>
                </a:highlight>
                <a:latin typeface="HG創英角ｺﾞｼｯｸUB" panose="020B0909000000000000" pitchFamily="49" charset="-128"/>
                <a:ea typeface="HG創英角ｺﾞｼｯｸUB" panose="020B0909000000000000" pitchFamily="49" charset="-128"/>
              </a:rPr>
              <a:t>移動支援</a:t>
            </a:r>
            <a:r>
              <a:rPr kumimoji="1" lang="en-US" altLang="ja-JP" sz="1400" dirty="0">
                <a:highlight>
                  <a:srgbClr val="FFFF00"/>
                </a:highlight>
                <a:latin typeface="HG創英角ｺﾞｼｯｸUB" panose="020B0909000000000000" pitchFamily="49" charset="-128"/>
                <a:ea typeface="HG創英角ｺﾞｼｯｸUB" panose="020B0909000000000000" pitchFamily="49" charset="-128"/>
              </a:rPr>
              <a:t>4,500</a:t>
            </a:r>
            <a:r>
              <a:rPr kumimoji="1" lang="ja-JP" altLang="en-US" sz="1400" dirty="0">
                <a:highlight>
                  <a:srgbClr val="FFFF00"/>
                </a:highlight>
                <a:latin typeface="HG創英角ｺﾞｼｯｸUB" panose="020B0909000000000000" pitchFamily="49" charset="-128"/>
                <a:ea typeface="HG創英角ｺﾞｼｯｸUB" panose="020B0909000000000000" pitchFamily="49" charset="-128"/>
              </a:rPr>
              <a:t>円</a:t>
            </a:r>
            <a:r>
              <a:rPr kumimoji="1" lang="en-US" altLang="ja-JP" sz="1400" dirty="0">
                <a:latin typeface="HG創英角ｺﾞｼｯｸUB" panose="020B0909000000000000" pitchFamily="49" charset="-128"/>
                <a:ea typeface="HG創英角ｺﾞｼｯｸUB" panose="020B0909000000000000" pitchFamily="49" charset="-128"/>
              </a:rPr>
              <a:t>)</a:t>
            </a:r>
          </a:p>
        </p:txBody>
      </p:sp>
      <p:sp>
        <p:nvSpPr>
          <p:cNvPr id="77" name="テキスト ボックス 76">
            <a:extLst>
              <a:ext uri="{FF2B5EF4-FFF2-40B4-BE49-F238E27FC236}">
                <a16:creationId xmlns:a16="http://schemas.microsoft.com/office/drawing/2014/main" id="{95B6AA86-9014-D8B0-5B31-426C5503420E}"/>
              </a:ext>
            </a:extLst>
          </p:cNvPr>
          <p:cNvSpPr txBox="1"/>
          <p:nvPr/>
        </p:nvSpPr>
        <p:spPr>
          <a:xfrm>
            <a:off x="348378" y="6316303"/>
            <a:ext cx="1908000" cy="200055"/>
          </a:xfrm>
          <a:prstGeom prst="rect">
            <a:avLst/>
          </a:prstGeom>
          <a:noFill/>
        </p:spPr>
        <p:txBody>
          <a:bodyPr wrap="square" rtlCol="0">
            <a:spAutoFit/>
          </a:bodyPr>
          <a:lstStyle/>
          <a:p>
            <a:r>
              <a:rPr kumimoji="1" lang="ja-JP" altLang="en-US" sz="700" dirty="0">
                <a:latin typeface="メイリオ" panose="020B0604030504040204" pitchFamily="50" charset="-128"/>
                <a:ea typeface="メイリオ" panose="020B0604030504040204" pitchFamily="50" charset="-128"/>
              </a:rPr>
              <a:t>昼食</a:t>
            </a:r>
            <a:r>
              <a:rPr kumimoji="1" lang="en-US" altLang="ja-JP" sz="700" dirty="0">
                <a:latin typeface="メイリオ" panose="020B0604030504040204" pitchFamily="50" charset="-128"/>
                <a:ea typeface="メイリオ" panose="020B0604030504040204" pitchFamily="50" charset="-128"/>
              </a:rPr>
              <a:t>:</a:t>
            </a:r>
            <a:r>
              <a:rPr kumimoji="1" lang="ja-JP" altLang="en-US" sz="700" dirty="0">
                <a:latin typeface="メイリオ" panose="020B0604030504040204" pitchFamily="50" charset="-128"/>
                <a:ea typeface="メイリオ" panose="020B0604030504040204" pitchFamily="50" charset="-128"/>
              </a:rPr>
              <a:t>黒毛和牛としいたけのバーベキュー</a:t>
            </a:r>
          </a:p>
        </p:txBody>
      </p:sp>
      <p:sp>
        <p:nvSpPr>
          <p:cNvPr id="78" name="楕円 271">
            <a:extLst>
              <a:ext uri="{FF2B5EF4-FFF2-40B4-BE49-F238E27FC236}">
                <a16:creationId xmlns:a16="http://schemas.microsoft.com/office/drawing/2014/main" id="{69F1A26C-E454-4D92-A74A-742056F0B8BF}"/>
              </a:ext>
            </a:extLst>
          </p:cNvPr>
          <p:cNvSpPr/>
          <p:nvPr/>
        </p:nvSpPr>
        <p:spPr>
          <a:xfrm>
            <a:off x="6599467" y="5273083"/>
            <a:ext cx="648000" cy="180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18" dirty="0">
                <a:solidFill>
                  <a:sysClr val="windowText" lastClr="000000"/>
                </a:solidFill>
                <a:latin typeface="HG創英角ｺﾞｼｯｸUB" panose="020B0909000000000000" pitchFamily="49" charset="-128"/>
                <a:ea typeface="HG創英角ｺﾞｼｯｸUB" panose="020B0909000000000000" pitchFamily="49" charset="-128"/>
              </a:rPr>
              <a:t>全対応</a:t>
            </a:r>
          </a:p>
        </p:txBody>
      </p:sp>
      <p:pic>
        <p:nvPicPr>
          <p:cNvPr id="79" name="図 78">
            <a:extLst>
              <a:ext uri="{FF2B5EF4-FFF2-40B4-BE49-F238E27FC236}">
                <a16:creationId xmlns:a16="http://schemas.microsoft.com/office/drawing/2014/main" id="{B464D5D1-43B2-634D-6C8C-236A6B99FB7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77112" y="5505674"/>
            <a:ext cx="1161750" cy="972000"/>
          </a:xfrm>
          <a:prstGeom prst="rect">
            <a:avLst/>
          </a:prstGeom>
        </p:spPr>
      </p:pic>
      <p:pic>
        <p:nvPicPr>
          <p:cNvPr id="80" name="図 79">
            <a:extLst>
              <a:ext uri="{FF2B5EF4-FFF2-40B4-BE49-F238E27FC236}">
                <a16:creationId xmlns:a16="http://schemas.microsoft.com/office/drawing/2014/main" id="{805E7432-D042-2DC6-8447-0A8FEB22DA8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25552" y="5505674"/>
            <a:ext cx="1199693" cy="972000"/>
          </a:xfrm>
          <a:prstGeom prst="rect">
            <a:avLst/>
          </a:prstGeom>
        </p:spPr>
      </p:pic>
      <p:pic>
        <p:nvPicPr>
          <p:cNvPr id="81" name="図 80">
            <a:extLst>
              <a:ext uri="{FF2B5EF4-FFF2-40B4-BE49-F238E27FC236}">
                <a16:creationId xmlns:a16="http://schemas.microsoft.com/office/drawing/2014/main" id="{C994FFBE-E5C4-6D4B-1CFA-D63AA62B576C}"/>
              </a:ext>
            </a:extLst>
          </p:cNvPr>
          <p:cNvPicPr>
            <a:picLocks noChangeAspect="1"/>
          </p:cNvPicPr>
          <p:nvPr/>
        </p:nvPicPr>
        <p:blipFill rotWithShape="1">
          <a:blip r:embed="rId4"/>
          <a:srcRect l="5727" t="50000" r="4191"/>
          <a:stretch/>
        </p:blipFill>
        <p:spPr>
          <a:xfrm>
            <a:off x="9852988" y="6536716"/>
            <a:ext cx="5004954" cy="352800"/>
          </a:xfrm>
          <a:prstGeom prst="rect">
            <a:avLst/>
          </a:prstGeom>
        </p:spPr>
      </p:pic>
      <p:sp>
        <p:nvSpPr>
          <p:cNvPr id="82" name="テキスト ボックス 81">
            <a:extLst>
              <a:ext uri="{FF2B5EF4-FFF2-40B4-BE49-F238E27FC236}">
                <a16:creationId xmlns:a16="http://schemas.microsoft.com/office/drawing/2014/main" id="{F9EEB68C-F519-0E4C-9C3D-3F3450147883}"/>
              </a:ext>
            </a:extLst>
          </p:cNvPr>
          <p:cNvSpPr txBox="1"/>
          <p:nvPr/>
        </p:nvSpPr>
        <p:spPr>
          <a:xfrm>
            <a:off x="7935812" y="6927539"/>
            <a:ext cx="828000" cy="241476"/>
          </a:xfrm>
          <a:prstGeom prst="rect">
            <a:avLst/>
          </a:prstGeom>
          <a:noFill/>
        </p:spPr>
        <p:txBody>
          <a:bodyPr wrap="square" rtlCol="0">
            <a:spAutoFit/>
          </a:bodyPr>
          <a:lstStyle/>
          <a:p>
            <a:r>
              <a:rPr kumimoji="1" lang="ja-JP" altLang="en-US" sz="969" dirty="0">
                <a:latin typeface="メイリオ" panose="020B0604030504040204" pitchFamily="50" charset="-128"/>
                <a:ea typeface="メイリオ" panose="020B0604030504040204" pitchFamily="50" charset="-128"/>
              </a:rPr>
              <a:t>担当</a:t>
            </a:r>
            <a:r>
              <a:rPr kumimoji="1" lang="en-US" altLang="ja-JP" sz="969" dirty="0">
                <a:latin typeface="メイリオ" panose="020B0604030504040204" pitchFamily="50" charset="-128"/>
                <a:ea typeface="メイリオ" panose="020B0604030504040204" pitchFamily="50" charset="-128"/>
              </a:rPr>
              <a:t>:</a:t>
            </a:r>
            <a:r>
              <a:rPr kumimoji="1" lang="ja-JP" altLang="en-US" sz="969" dirty="0">
                <a:latin typeface="メイリオ" panose="020B0604030504040204" pitchFamily="50" charset="-128"/>
                <a:ea typeface="メイリオ" panose="020B0604030504040204" pitchFamily="50" charset="-128"/>
              </a:rPr>
              <a:t>國井</a:t>
            </a:r>
          </a:p>
        </p:txBody>
      </p:sp>
      <p:sp>
        <p:nvSpPr>
          <p:cNvPr id="83" name="正方形/長方形 82">
            <a:extLst>
              <a:ext uri="{FF2B5EF4-FFF2-40B4-BE49-F238E27FC236}">
                <a16:creationId xmlns:a16="http://schemas.microsoft.com/office/drawing/2014/main" id="{B249DB77-EFE7-5F6A-A464-65F540E35D4C}"/>
              </a:ext>
            </a:extLst>
          </p:cNvPr>
          <p:cNvSpPr/>
          <p:nvPr/>
        </p:nvSpPr>
        <p:spPr>
          <a:xfrm>
            <a:off x="9352533" y="6946660"/>
            <a:ext cx="471600" cy="16810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kumimoji="1" lang="ja-JP" altLang="en-US" sz="988" dirty="0">
                <a:solidFill>
                  <a:schemeClr val="tx1"/>
                </a:solidFill>
                <a:latin typeface="メイリオ" panose="020B0604030504040204" pitchFamily="50" charset="-128"/>
                <a:ea typeface="メイリオ" panose="020B0604030504040204" pitchFamily="50" charset="-128"/>
              </a:rPr>
              <a:t>堺</a:t>
            </a:r>
          </a:p>
        </p:txBody>
      </p:sp>
      <p:sp>
        <p:nvSpPr>
          <p:cNvPr id="84" name="楕円 83">
            <a:extLst>
              <a:ext uri="{FF2B5EF4-FFF2-40B4-BE49-F238E27FC236}">
                <a16:creationId xmlns:a16="http://schemas.microsoft.com/office/drawing/2014/main" id="{917438DB-9AB8-5ECC-7582-079681BA45CF}"/>
              </a:ext>
            </a:extLst>
          </p:cNvPr>
          <p:cNvSpPr/>
          <p:nvPr/>
        </p:nvSpPr>
        <p:spPr>
          <a:xfrm>
            <a:off x="8643751" y="6940649"/>
            <a:ext cx="354506" cy="180127"/>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772" dirty="0">
                <a:solidFill>
                  <a:schemeClr val="bg1"/>
                </a:solidFill>
                <a:latin typeface="HG創英角ｺﾞｼｯｸUB" panose="020B0909000000000000" pitchFamily="49" charset="-128"/>
                <a:ea typeface="HG創英角ｺﾞｼｯｸUB" panose="020B0909000000000000" pitchFamily="49" charset="-128"/>
              </a:rPr>
              <a:t>40</a:t>
            </a:r>
            <a:r>
              <a:rPr kumimoji="1" lang="ja-JP" altLang="en-US" sz="772" dirty="0">
                <a:solidFill>
                  <a:schemeClr val="bg1"/>
                </a:solidFill>
                <a:latin typeface="HG創英角ｺﾞｼｯｸUB" panose="020B0909000000000000" pitchFamily="49" charset="-128"/>
                <a:ea typeface="HG創英角ｺﾞｼｯｸUB" panose="020B0909000000000000" pitchFamily="49" charset="-128"/>
              </a:rPr>
              <a:t>分</a:t>
            </a:r>
            <a:endParaRPr kumimoji="1" lang="ja-JP" altLang="en-US" sz="772" dirty="0"/>
          </a:p>
        </p:txBody>
      </p:sp>
      <p:sp>
        <p:nvSpPr>
          <p:cNvPr id="85" name="テキスト ボックス 84">
            <a:extLst>
              <a:ext uri="{FF2B5EF4-FFF2-40B4-BE49-F238E27FC236}">
                <a16:creationId xmlns:a16="http://schemas.microsoft.com/office/drawing/2014/main" id="{F8ACFFE6-FC6E-60EB-BCCE-BEA8ABDC9802}"/>
              </a:ext>
            </a:extLst>
          </p:cNvPr>
          <p:cNvSpPr txBox="1"/>
          <p:nvPr/>
        </p:nvSpPr>
        <p:spPr>
          <a:xfrm>
            <a:off x="10394835" y="6534329"/>
            <a:ext cx="4062845" cy="315471"/>
          </a:xfrm>
          <a:prstGeom prst="rect">
            <a:avLst/>
          </a:prstGeom>
          <a:noFill/>
        </p:spPr>
        <p:txBody>
          <a:bodyPr wrap="square" rtlCol="0">
            <a:spAutoFit/>
          </a:bodyPr>
          <a:lstStyle/>
          <a:p>
            <a:pPr algn="ctr"/>
            <a:r>
              <a:rPr kumimoji="1" lang="ja-JP" altLang="en-US" sz="1450" dirty="0">
                <a:ln w="9525">
                  <a:noFill/>
                </a:ln>
                <a:solidFill>
                  <a:srgbClr val="FF0000"/>
                </a:solidFill>
                <a:latin typeface="HG創英ﾌﾟﾚｾﾞﾝｽEB" panose="02020809000000000000" pitchFamily="17" charset="-128"/>
                <a:ea typeface="HG創英ﾌﾟﾚｾﾞﾝｽEB" panose="02020809000000000000" pitchFamily="17" charset="-128"/>
              </a:rPr>
              <a:t>つぼ市製茶 茶粥 </a:t>
            </a:r>
            <a:r>
              <a:rPr kumimoji="1" lang="ja-JP" altLang="en-US" sz="1300" dirty="0">
                <a:ln w="9525">
                  <a:noFill/>
                </a:ln>
                <a:solidFill>
                  <a:srgbClr val="FF0000"/>
                </a:solidFill>
                <a:latin typeface="HG創英ﾌﾟﾚｾﾞﾝｽEB" panose="02020809000000000000" pitchFamily="17" charset="-128"/>
                <a:ea typeface="HG創英ﾌﾟﾚｾﾞﾝｽEB" panose="02020809000000000000" pitchFamily="17" charset="-128"/>
              </a:rPr>
              <a:t>＆ </a:t>
            </a:r>
            <a:r>
              <a:rPr kumimoji="1" lang="ja-JP" altLang="en-US" sz="1350" dirty="0">
                <a:ln w="9525">
                  <a:noFill/>
                </a:ln>
                <a:solidFill>
                  <a:srgbClr val="FF0000"/>
                </a:solidFill>
                <a:latin typeface="HG創英ﾌﾟﾚｾﾞﾝｽEB" panose="02020809000000000000" pitchFamily="17" charset="-128"/>
                <a:ea typeface="HG創英ﾌﾟﾚｾﾞﾝｽEB" panose="02020809000000000000" pitchFamily="17" charset="-128"/>
              </a:rPr>
              <a:t>最中</a:t>
            </a:r>
            <a:r>
              <a:rPr kumimoji="1" lang="ja-JP" altLang="en-US" sz="1300" dirty="0">
                <a:ln w="9525">
                  <a:noFill/>
                </a:ln>
                <a:solidFill>
                  <a:srgbClr val="FF0000"/>
                </a:solidFill>
                <a:latin typeface="HG創英ﾌﾟﾚｾﾞﾝｽEB" panose="02020809000000000000" pitchFamily="17" charset="-128"/>
                <a:ea typeface="HG創英ﾌﾟﾚｾﾞﾝｽEB" panose="02020809000000000000" pitchFamily="17" charset="-128"/>
              </a:rPr>
              <a:t>又は</a:t>
            </a:r>
            <a:r>
              <a:rPr kumimoji="1" lang="ja-JP" altLang="en-US" sz="1350" dirty="0">
                <a:ln w="9525">
                  <a:noFill/>
                </a:ln>
                <a:solidFill>
                  <a:srgbClr val="FF0000"/>
                </a:solidFill>
                <a:latin typeface="HG創英ﾌﾟﾚｾﾞﾝｽEB" panose="02020809000000000000" pitchFamily="17" charset="-128"/>
                <a:ea typeface="HG創英ﾌﾟﾚｾﾞﾝｽEB" panose="02020809000000000000" pitchFamily="17" charset="-128"/>
              </a:rPr>
              <a:t>抹茶ミルクかき氷</a:t>
            </a:r>
            <a:endParaRPr kumimoji="1" lang="en-US" altLang="ja-JP" sz="1350" dirty="0">
              <a:ln w="9525">
                <a:noFill/>
              </a:ln>
              <a:solidFill>
                <a:srgbClr val="FF0000"/>
              </a:solidFill>
              <a:latin typeface="HG創英ﾌﾟﾚｾﾞﾝｽEB" panose="02020809000000000000" pitchFamily="17" charset="-128"/>
              <a:ea typeface="HG創英ﾌﾟﾚｾﾞﾝｽEB" panose="02020809000000000000" pitchFamily="17" charset="-128"/>
            </a:endParaRPr>
          </a:p>
        </p:txBody>
      </p:sp>
      <p:sp>
        <p:nvSpPr>
          <p:cNvPr id="86" name="テキスト ボックス 85">
            <a:extLst>
              <a:ext uri="{FF2B5EF4-FFF2-40B4-BE49-F238E27FC236}">
                <a16:creationId xmlns:a16="http://schemas.microsoft.com/office/drawing/2014/main" id="{53AE9762-83AA-C3FD-DD6E-7C258FB4419B}"/>
              </a:ext>
            </a:extLst>
          </p:cNvPr>
          <p:cNvSpPr txBox="1"/>
          <p:nvPr/>
        </p:nvSpPr>
        <p:spPr>
          <a:xfrm>
            <a:off x="9844809" y="6948746"/>
            <a:ext cx="3286045" cy="938719"/>
          </a:xfrm>
          <a:prstGeom prst="rect">
            <a:avLst/>
          </a:prstGeom>
          <a:noFill/>
        </p:spPr>
        <p:txBody>
          <a:bodyPr wrap="square" rtlCol="0">
            <a:spAutoFit/>
          </a:bodyPr>
          <a:lstStyle/>
          <a:p>
            <a:pPr defTabSz="640596">
              <a:defRPr/>
            </a:pPr>
            <a:r>
              <a:rPr kumimoji="1" lang="en-US" altLang="ja-JP" sz="1000" b="1" dirty="0">
                <a:solidFill>
                  <a:prstClr val="black"/>
                </a:solidFill>
                <a:latin typeface="メイリオ" panose="020B0604030504040204" pitchFamily="50" charset="-128"/>
                <a:ea typeface="メイリオ" panose="020B0604030504040204" pitchFamily="50" charset="-128"/>
              </a:rPr>
              <a:t>  9:00‐10:00</a:t>
            </a:r>
            <a:r>
              <a:rPr kumimoji="1" lang="ja-JP" altLang="en-US" sz="1000" b="1" dirty="0">
                <a:solidFill>
                  <a:prstClr val="black"/>
                </a:solidFill>
                <a:latin typeface="メイリオ" panose="020B0604030504040204" pitchFamily="50" charset="-128"/>
                <a:ea typeface="メイリオ" panose="020B0604030504040204" pitchFamily="50" charset="-128"/>
              </a:rPr>
              <a:t>頃 </a:t>
            </a:r>
            <a:r>
              <a:rPr kumimoji="1" lang="ja-JP" altLang="en-US" sz="1000" dirty="0">
                <a:solidFill>
                  <a:prstClr val="black"/>
                </a:solidFill>
                <a:latin typeface="メイリオ" panose="020B0604030504040204" pitchFamily="50" charset="-128"/>
                <a:ea typeface="メイリオ" panose="020B0604030504040204" pitchFamily="50" charset="-128"/>
              </a:rPr>
              <a:t>各ご自宅＝＝</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defTabSz="640596">
              <a:defRPr/>
            </a:pPr>
            <a:r>
              <a:rPr kumimoji="1" lang="en-US" altLang="ja-JP" sz="1000" dirty="0">
                <a:solidFill>
                  <a:prstClr val="black"/>
                </a:solidFill>
                <a:latin typeface="メイリオ" panose="020B0604030504040204" pitchFamily="50" charset="-128"/>
                <a:ea typeface="メイリオ" panose="020B0604030504040204" pitchFamily="50" charset="-128"/>
              </a:rPr>
              <a:t>11:00 </a:t>
            </a:r>
            <a:r>
              <a:rPr kumimoji="1" lang="ja-JP" altLang="en-US" sz="1000" dirty="0">
                <a:solidFill>
                  <a:prstClr val="black"/>
                </a:solidFill>
                <a:latin typeface="メイリオ" panose="020B0604030504040204" pitchFamily="50" charset="-128"/>
                <a:ea typeface="メイリオ" panose="020B0604030504040204" pitchFamily="50" charset="-128"/>
              </a:rPr>
              <a:t>つぼ市製茶</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defTabSz="640596">
              <a:defRPr/>
            </a:pPr>
            <a:r>
              <a:rPr kumimoji="1" lang="ja-JP" altLang="en-US" sz="900" dirty="0">
                <a:solidFill>
                  <a:prstClr val="black"/>
                </a:solidFill>
                <a:latin typeface="メイリオ" panose="020B0604030504040204" pitchFamily="50" charset="-128"/>
                <a:ea typeface="メイリオ" panose="020B0604030504040204" pitchFamily="50" charset="-128"/>
              </a:rPr>
              <a:t> お茶粥と、最中又は抹茶ミルクかき氷セット</a:t>
            </a:r>
            <a:r>
              <a:rPr kumimoji="1" lang="en-US" altLang="ja-JP" sz="900" dirty="0">
                <a:solidFill>
                  <a:prstClr val="black"/>
                </a:solidFill>
                <a:latin typeface="メイリオ" panose="020B0604030504040204" pitchFamily="50" charset="-128"/>
                <a:ea typeface="メイリオ" panose="020B0604030504040204" pitchFamily="50" charset="-128"/>
              </a:rPr>
              <a:t>(</a:t>
            </a:r>
            <a:r>
              <a:rPr kumimoji="1" lang="ja-JP" altLang="en-US" sz="900" dirty="0">
                <a:solidFill>
                  <a:prstClr val="black"/>
                </a:solidFill>
                <a:latin typeface="メイリオ" panose="020B0604030504040204" pitchFamily="50" charset="-128"/>
                <a:ea typeface="メイリオ" panose="020B0604030504040204" pitchFamily="50" charset="-128"/>
              </a:rPr>
              <a:t>ご昼食</a:t>
            </a:r>
            <a:r>
              <a:rPr kumimoji="1" lang="en-US" altLang="ja-JP" sz="9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defTabSz="640596">
              <a:defRPr/>
            </a:pPr>
            <a:r>
              <a:rPr kumimoji="1" lang="en-US" altLang="ja-JP" sz="1000" b="1" dirty="0">
                <a:solidFill>
                  <a:prstClr val="black"/>
                </a:solidFill>
                <a:latin typeface="メイリオ" panose="020B0604030504040204" pitchFamily="50" charset="-128"/>
                <a:ea typeface="メイリオ" panose="020B0604030504040204" pitchFamily="50" charset="-128"/>
              </a:rPr>
              <a:t>15:00‐15:30</a:t>
            </a:r>
            <a:r>
              <a:rPr kumimoji="1" lang="ja-JP" altLang="en-US" sz="1000" b="1" dirty="0">
                <a:solidFill>
                  <a:prstClr val="black"/>
                </a:solidFill>
                <a:latin typeface="メイリオ" panose="020B0604030504040204" pitchFamily="50" charset="-128"/>
                <a:ea typeface="メイリオ" panose="020B0604030504040204" pitchFamily="50" charset="-128"/>
              </a:rPr>
              <a:t>頃 </a:t>
            </a:r>
            <a:r>
              <a:rPr kumimoji="1" lang="ja-JP" altLang="en-US" sz="1000" dirty="0">
                <a:solidFill>
                  <a:prstClr val="black"/>
                </a:solidFill>
                <a:latin typeface="メイリオ" panose="020B0604030504040204" pitchFamily="50" charset="-128"/>
                <a:ea typeface="メイリオ" panose="020B0604030504040204" pitchFamily="50" charset="-128"/>
              </a:rPr>
              <a:t>各ご自宅</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defTabSz="640596">
              <a:defRPr/>
            </a:pPr>
            <a:endParaRPr kumimoji="1" lang="en-US" altLang="ja-JP" sz="500" dirty="0">
              <a:solidFill>
                <a:prstClr val="black"/>
              </a:solidFill>
              <a:latin typeface="メイリオ" panose="020B0604030504040204" pitchFamily="50" charset="-128"/>
              <a:ea typeface="メイリオ" panose="020B0604030504040204" pitchFamily="50" charset="-128"/>
            </a:endParaRPr>
          </a:p>
          <a:p>
            <a:pPr defTabSz="640596">
              <a:defRPr/>
            </a:pPr>
            <a:r>
              <a:rPr kumimoji="1" lang="en-US" altLang="ja-JP" sz="1000" b="1"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000" b="1" dirty="0">
                <a:solidFill>
                  <a:srgbClr val="FF0000"/>
                </a:solidFill>
                <a:latin typeface="ＭＳ Ｐゴシック" panose="020B0600070205080204" pitchFamily="50" charset="-128"/>
                <a:ea typeface="ＭＳ Ｐゴシック" panose="020B0600070205080204" pitchFamily="50" charset="-128"/>
              </a:rPr>
              <a:t>大好評の茶粥をスイーツとセットで♪　 数量限定！</a:t>
            </a:r>
            <a:endParaRPr kumimoji="1" lang="ja-JP" altLang="en-US" sz="1000" dirty="0">
              <a:solidFill>
                <a:prstClr val="black"/>
              </a:solidFill>
              <a:latin typeface="ＭＳ Ｐゴシック" panose="020B0600070205080204" pitchFamily="50" charset="-128"/>
              <a:ea typeface="ＭＳ Ｐゴシック" panose="020B0600070205080204" pitchFamily="50" charset="-128"/>
            </a:endParaRPr>
          </a:p>
        </p:txBody>
      </p:sp>
      <p:sp>
        <p:nvSpPr>
          <p:cNvPr id="87" name="テキスト ボックス 86">
            <a:extLst>
              <a:ext uri="{FF2B5EF4-FFF2-40B4-BE49-F238E27FC236}">
                <a16:creationId xmlns:a16="http://schemas.microsoft.com/office/drawing/2014/main" id="{0FCBF501-C28A-9EC5-23BC-8D03F77D0704}"/>
              </a:ext>
            </a:extLst>
          </p:cNvPr>
          <p:cNvSpPr txBox="1"/>
          <p:nvPr/>
        </p:nvSpPr>
        <p:spPr>
          <a:xfrm>
            <a:off x="7937250" y="7164185"/>
            <a:ext cx="1908000" cy="630942"/>
          </a:xfrm>
          <a:prstGeom prst="rect">
            <a:avLst/>
          </a:prstGeom>
          <a:noFill/>
        </p:spPr>
        <p:txBody>
          <a:bodyPr wrap="square" rtlCol="0">
            <a:spAutoFit/>
          </a:bodyPr>
          <a:lstStyle/>
          <a:p>
            <a:pPr algn="ctr" defTabSz="493456">
              <a:defRPr/>
            </a:pPr>
            <a:r>
              <a:rPr kumimoji="1" lang="en-US" altLang="ja-JP" sz="2000" dirty="0">
                <a:latin typeface="HG創英角ｺﾞｼｯｸUB" panose="020B0909000000000000" pitchFamily="49" charset="-128"/>
                <a:ea typeface="HG創英角ｺﾞｼｯｸUB" panose="020B0909000000000000" pitchFamily="49" charset="-128"/>
              </a:rPr>
              <a:t>7,500</a:t>
            </a:r>
            <a:r>
              <a:rPr kumimoji="1" lang="ja-JP" altLang="en-US" sz="2000" dirty="0">
                <a:latin typeface="HG創英角ｺﾞｼｯｸUB" panose="020B0909000000000000" pitchFamily="49" charset="-128"/>
                <a:ea typeface="HG創英角ｺﾞｼｯｸUB" panose="020B0909000000000000" pitchFamily="49" charset="-128"/>
              </a:rPr>
              <a:t>円</a:t>
            </a:r>
            <a:endParaRPr kumimoji="1" lang="en-US" altLang="ja-JP" sz="2000" dirty="0">
              <a:latin typeface="HG創英角ｺﾞｼｯｸUB" panose="020B0909000000000000" pitchFamily="49" charset="-128"/>
              <a:ea typeface="HG創英角ｺﾞｼｯｸUB" panose="020B0909000000000000" pitchFamily="49" charset="-128"/>
            </a:endParaRPr>
          </a:p>
          <a:p>
            <a:pPr algn="ctr" defTabSz="493456">
              <a:defRPr/>
            </a:pPr>
            <a:r>
              <a:rPr kumimoji="1" lang="en-US" altLang="ja-JP" sz="1400" dirty="0">
                <a:latin typeface="HG創英角ｺﾞｼｯｸUB" panose="020B0909000000000000" pitchFamily="49" charset="-128"/>
                <a:ea typeface="HG創英角ｺﾞｼｯｸUB" panose="020B0909000000000000" pitchFamily="49" charset="-128"/>
              </a:rPr>
              <a:t>(</a:t>
            </a:r>
            <a:r>
              <a:rPr kumimoji="1" lang="ja-JP" altLang="en-US" sz="1400" dirty="0">
                <a:highlight>
                  <a:srgbClr val="FFFF00"/>
                </a:highlight>
                <a:latin typeface="HG創英角ｺﾞｼｯｸUB" panose="020B0909000000000000" pitchFamily="49" charset="-128"/>
                <a:ea typeface="HG創英角ｺﾞｼｯｸUB" panose="020B0909000000000000" pitchFamily="49" charset="-128"/>
              </a:rPr>
              <a:t>移動支援</a:t>
            </a:r>
            <a:r>
              <a:rPr kumimoji="1" lang="en-US" altLang="ja-JP" sz="1400" dirty="0">
                <a:highlight>
                  <a:srgbClr val="FFFF00"/>
                </a:highlight>
                <a:latin typeface="HG創英角ｺﾞｼｯｸUB" panose="020B0909000000000000" pitchFamily="49" charset="-128"/>
                <a:ea typeface="HG創英角ｺﾞｼｯｸUB" panose="020B0909000000000000" pitchFamily="49" charset="-128"/>
              </a:rPr>
              <a:t>3,500</a:t>
            </a:r>
            <a:r>
              <a:rPr kumimoji="1" lang="ja-JP" altLang="en-US" sz="1400" dirty="0">
                <a:highlight>
                  <a:srgbClr val="FFFF00"/>
                </a:highlight>
                <a:latin typeface="HG創英角ｺﾞｼｯｸUB" panose="020B0909000000000000" pitchFamily="49" charset="-128"/>
                <a:ea typeface="HG創英角ｺﾞｼｯｸUB" panose="020B0909000000000000" pitchFamily="49" charset="-128"/>
              </a:rPr>
              <a:t>円</a:t>
            </a:r>
            <a:r>
              <a:rPr kumimoji="1" lang="en-US" altLang="ja-JP" sz="1400" dirty="0">
                <a:latin typeface="HG創英角ｺﾞｼｯｸUB" panose="020B0909000000000000" pitchFamily="49" charset="-128"/>
                <a:ea typeface="HG創英角ｺﾞｼｯｸUB" panose="020B0909000000000000" pitchFamily="49" charset="-128"/>
              </a:rPr>
              <a:t>)</a:t>
            </a:r>
          </a:p>
        </p:txBody>
      </p:sp>
      <p:sp>
        <p:nvSpPr>
          <p:cNvPr id="88" name="テキスト ボックス 87">
            <a:extLst>
              <a:ext uri="{FF2B5EF4-FFF2-40B4-BE49-F238E27FC236}">
                <a16:creationId xmlns:a16="http://schemas.microsoft.com/office/drawing/2014/main" id="{014E2637-AC34-7266-71A8-22E7BCE34B2B}"/>
              </a:ext>
            </a:extLst>
          </p:cNvPr>
          <p:cNvSpPr txBox="1"/>
          <p:nvPr/>
        </p:nvSpPr>
        <p:spPr>
          <a:xfrm>
            <a:off x="7931759" y="7800457"/>
            <a:ext cx="1920154" cy="200055"/>
          </a:xfrm>
          <a:prstGeom prst="rect">
            <a:avLst/>
          </a:prstGeom>
          <a:noFill/>
        </p:spPr>
        <p:txBody>
          <a:bodyPr wrap="square" rtlCol="0">
            <a:spAutoFit/>
          </a:bodyPr>
          <a:lstStyle/>
          <a:p>
            <a:r>
              <a:rPr kumimoji="1" lang="ja-JP" altLang="en-US" sz="700" dirty="0">
                <a:latin typeface="メイリオ" panose="020B0604030504040204" pitchFamily="50" charset="-128"/>
                <a:ea typeface="メイリオ" panose="020B0604030504040204" pitchFamily="50" charset="-128"/>
              </a:rPr>
              <a:t>昼食</a:t>
            </a:r>
            <a:r>
              <a:rPr kumimoji="1" lang="en-US" altLang="ja-JP" sz="700" dirty="0">
                <a:latin typeface="メイリオ" panose="020B0604030504040204" pitchFamily="50" charset="-128"/>
                <a:ea typeface="メイリオ" panose="020B0604030504040204" pitchFamily="50" charset="-128"/>
              </a:rPr>
              <a:t>:</a:t>
            </a:r>
            <a:r>
              <a:rPr kumimoji="1" lang="ja-JP" altLang="en-US" sz="700" dirty="0">
                <a:latin typeface="メイリオ" panose="020B0604030504040204" pitchFamily="50" charset="-128"/>
                <a:ea typeface="メイリオ" panose="020B0604030504040204" pitchFamily="50" charset="-128"/>
              </a:rPr>
              <a:t>お茶粥と、最中又は抹茶ミルクかき氷</a:t>
            </a:r>
          </a:p>
        </p:txBody>
      </p:sp>
      <p:sp>
        <p:nvSpPr>
          <p:cNvPr id="89" name="楕円 271">
            <a:extLst>
              <a:ext uri="{FF2B5EF4-FFF2-40B4-BE49-F238E27FC236}">
                <a16:creationId xmlns:a16="http://schemas.microsoft.com/office/drawing/2014/main" id="{A385FD24-9FEA-5ADD-2D89-E0E38AB6743E}"/>
              </a:ext>
            </a:extLst>
          </p:cNvPr>
          <p:cNvSpPr/>
          <p:nvPr/>
        </p:nvSpPr>
        <p:spPr>
          <a:xfrm>
            <a:off x="14209379" y="6766660"/>
            <a:ext cx="648000" cy="180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18" dirty="0">
                <a:solidFill>
                  <a:sysClr val="windowText" lastClr="000000"/>
                </a:solidFill>
                <a:latin typeface="HG創英角ｺﾞｼｯｸUB" panose="020B0909000000000000" pitchFamily="49" charset="-128"/>
                <a:ea typeface="HG創英角ｺﾞｼｯｸUB" panose="020B0909000000000000" pitchFamily="49" charset="-128"/>
              </a:rPr>
              <a:t>全対応</a:t>
            </a:r>
          </a:p>
        </p:txBody>
      </p:sp>
      <p:pic>
        <p:nvPicPr>
          <p:cNvPr id="90" name="図 89">
            <a:extLst>
              <a:ext uri="{FF2B5EF4-FFF2-40B4-BE49-F238E27FC236}">
                <a16:creationId xmlns:a16="http://schemas.microsoft.com/office/drawing/2014/main" id="{C6F36ECB-BE3E-1452-7FCB-7910D0ED9597}"/>
              </a:ext>
            </a:extLst>
          </p:cNvPr>
          <p:cNvPicPr>
            <a:picLocks noChangeAspect="1"/>
          </p:cNvPicPr>
          <p:nvPr/>
        </p:nvPicPr>
        <p:blipFill rotWithShape="1">
          <a:blip r:embed="rId12">
            <a:extLst>
              <a:ext uri="{28A0092B-C50C-407E-A947-70E740481C1C}">
                <a14:useLocalDpi xmlns:a14="http://schemas.microsoft.com/office/drawing/2010/main" val="0"/>
              </a:ext>
            </a:extLst>
          </a:blip>
          <a:srcRect t="12205" r="2508" b="12205"/>
          <a:stretch/>
        </p:blipFill>
        <p:spPr>
          <a:xfrm>
            <a:off x="13641398" y="6976489"/>
            <a:ext cx="1182543" cy="972000"/>
          </a:xfrm>
          <a:prstGeom prst="rect">
            <a:avLst/>
          </a:prstGeom>
        </p:spPr>
      </p:pic>
      <p:pic>
        <p:nvPicPr>
          <p:cNvPr id="91" name="図 90">
            <a:extLst>
              <a:ext uri="{FF2B5EF4-FFF2-40B4-BE49-F238E27FC236}">
                <a16:creationId xmlns:a16="http://schemas.microsoft.com/office/drawing/2014/main" id="{B5106DDA-719E-3BC0-EC86-F502CF99224C}"/>
              </a:ext>
            </a:extLst>
          </p:cNvPr>
          <p:cNvPicPr>
            <a:picLocks noChangeAspect="1"/>
          </p:cNvPicPr>
          <p:nvPr/>
        </p:nvPicPr>
        <p:blipFill rotWithShape="1">
          <a:blip r:embed="rId4"/>
          <a:srcRect l="5727" t="50000" r="4191"/>
          <a:stretch/>
        </p:blipFill>
        <p:spPr>
          <a:xfrm>
            <a:off x="9852988" y="5067961"/>
            <a:ext cx="5004954" cy="352800"/>
          </a:xfrm>
          <a:prstGeom prst="rect">
            <a:avLst/>
          </a:prstGeom>
        </p:spPr>
      </p:pic>
      <p:sp>
        <p:nvSpPr>
          <p:cNvPr id="94" name="テキスト ボックス 93">
            <a:extLst>
              <a:ext uri="{FF2B5EF4-FFF2-40B4-BE49-F238E27FC236}">
                <a16:creationId xmlns:a16="http://schemas.microsoft.com/office/drawing/2014/main" id="{0C620968-E1E4-7172-22BF-5CDC56310A14}"/>
              </a:ext>
            </a:extLst>
          </p:cNvPr>
          <p:cNvSpPr txBox="1"/>
          <p:nvPr/>
        </p:nvSpPr>
        <p:spPr>
          <a:xfrm>
            <a:off x="7935812" y="5458784"/>
            <a:ext cx="828000" cy="241476"/>
          </a:xfrm>
          <a:prstGeom prst="rect">
            <a:avLst/>
          </a:prstGeom>
          <a:noFill/>
        </p:spPr>
        <p:txBody>
          <a:bodyPr wrap="square" rtlCol="0">
            <a:spAutoFit/>
          </a:bodyPr>
          <a:lstStyle/>
          <a:p>
            <a:r>
              <a:rPr kumimoji="1" lang="ja-JP" altLang="en-US" sz="969" dirty="0">
                <a:latin typeface="メイリオ" panose="020B0604030504040204" pitchFamily="50" charset="-128"/>
                <a:ea typeface="メイリオ" panose="020B0604030504040204" pitchFamily="50" charset="-128"/>
              </a:rPr>
              <a:t>担当</a:t>
            </a:r>
            <a:r>
              <a:rPr kumimoji="1" lang="en-US" altLang="ja-JP" sz="969" dirty="0">
                <a:latin typeface="メイリオ" panose="020B0604030504040204" pitchFamily="50" charset="-128"/>
                <a:ea typeface="メイリオ" panose="020B0604030504040204" pitchFamily="50" charset="-128"/>
              </a:rPr>
              <a:t>:</a:t>
            </a:r>
            <a:r>
              <a:rPr kumimoji="1" lang="ja-JP" altLang="en-US" sz="969" dirty="0">
                <a:latin typeface="メイリオ" panose="020B0604030504040204" pitchFamily="50" charset="-128"/>
                <a:ea typeface="メイリオ" panose="020B0604030504040204" pitchFamily="50" charset="-128"/>
              </a:rPr>
              <a:t>谷口</a:t>
            </a:r>
          </a:p>
        </p:txBody>
      </p:sp>
      <p:sp>
        <p:nvSpPr>
          <p:cNvPr id="95" name="正方形/長方形 94">
            <a:extLst>
              <a:ext uri="{FF2B5EF4-FFF2-40B4-BE49-F238E27FC236}">
                <a16:creationId xmlns:a16="http://schemas.microsoft.com/office/drawing/2014/main" id="{0658CF0E-4D4F-42D4-BDC0-5372C7F9DD8D}"/>
              </a:ext>
            </a:extLst>
          </p:cNvPr>
          <p:cNvSpPr/>
          <p:nvPr/>
        </p:nvSpPr>
        <p:spPr>
          <a:xfrm>
            <a:off x="9352533" y="5477904"/>
            <a:ext cx="471600" cy="1692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kumimoji="1" lang="ja-JP" altLang="en-US" sz="988" dirty="0">
                <a:solidFill>
                  <a:schemeClr val="tx1"/>
                </a:solidFill>
                <a:latin typeface="メイリオ" panose="020B0604030504040204" pitchFamily="50" charset="-128"/>
                <a:ea typeface="メイリオ" panose="020B0604030504040204" pitchFamily="50" charset="-128"/>
              </a:rPr>
              <a:t>伊勢</a:t>
            </a:r>
          </a:p>
        </p:txBody>
      </p:sp>
      <p:sp>
        <p:nvSpPr>
          <p:cNvPr id="299" name="楕円 298">
            <a:extLst>
              <a:ext uri="{FF2B5EF4-FFF2-40B4-BE49-F238E27FC236}">
                <a16:creationId xmlns:a16="http://schemas.microsoft.com/office/drawing/2014/main" id="{E6AC53BE-F60C-CBBE-C799-27DA1D702945}"/>
              </a:ext>
            </a:extLst>
          </p:cNvPr>
          <p:cNvSpPr/>
          <p:nvPr/>
        </p:nvSpPr>
        <p:spPr>
          <a:xfrm>
            <a:off x="8643751" y="5471894"/>
            <a:ext cx="354506" cy="180127"/>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772" dirty="0">
                <a:solidFill>
                  <a:schemeClr val="bg1"/>
                </a:solidFill>
                <a:latin typeface="HG創英角ｺﾞｼｯｸUB" panose="020B0909000000000000" pitchFamily="49" charset="-128"/>
                <a:ea typeface="HG創英角ｺﾞｼｯｸUB" panose="020B0909000000000000" pitchFamily="49" charset="-128"/>
              </a:rPr>
              <a:t>150</a:t>
            </a:r>
            <a:r>
              <a:rPr kumimoji="1" lang="ja-JP" altLang="en-US" sz="772" dirty="0">
                <a:solidFill>
                  <a:schemeClr val="bg1"/>
                </a:solidFill>
                <a:latin typeface="HG創英角ｺﾞｼｯｸUB" panose="020B0909000000000000" pitchFamily="49" charset="-128"/>
                <a:ea typeface="HG創英角ｺﾞｼｯｸUB" panose="020B0909000000000000" pitchFamily="49" charset="-128"/>
              </a:rPr>
              <a:t>分</a:t>
            </a:r>
            <a:endParaRPr kumimoji="1" lang="ja-JP" altLang="en-US" sz="772" dirty="0"/>
          </a:p>
        </p:txBody>
      </p:sp>
      <p:sp>
        <p:nvSpPr>
          <p:cNvPr id="300" name="テキスト ボックス 299">
            <a:extLst>
              <a:ext uri="{FF2B5EF4-FFF2-40B4-BE49-F238E27FC236}">
                <a16:creationId xmlns:a16="http://schemas.microsoft.com/office/drawing/2014/main" id="{A5E07BC6-4EEF-FFED-A1F8-2403296684EA}"/>
              </a:ext>
            </a:extLst>
          </p:cNvPr>
          <p:cNvSpPr txBox="1"/>
          <p:nvPr/>
        </p:nvSpPr>
        <p:spPr>
          <a:xfrm>
            <a:off x="10299153" y="5020006"/>
            <a:ext cx="4158527" cy="369332"/>
          </a:xfrm>
          <a:prstGeom prst="rect">
            <a:avLst/>
          </a:prstGeom>
          <a:noFill/>
        </p:spPr>
        <p:txBody>
          <a:bodyPr wrap="square" rtlCol="0">
            <a:spAutoFit/>
          </a:bodyPr>
          <a:lstStyle/>
          <a:p>
            <a:pPr algn="ctr"/>
            <a:r>
              <a:rPr kumimoji="1" lang="en-US" altLang="ja-JP" dirty="0">
                <a:ln w="9525">
                  <a:noFill/>
                </a:ln>
                <a:solidFill>
                  <a:srgbClr val="FF0000"/>
                </a:solidFill>
                <a:latin typeface="HG創英ﾌﾟﾚｾﾞﾝｽEB" panose="02020809000000000000" pitchFamily="17" charset="-128"/>
                <a:ea typeface="HG創英ﾌﾟﾚｾﾞﾝｽEB" panose="02020809000000000000" pitchFamily="17" charset="-128"/>
              </a:rPr>
              <a:t> </a:t>
            </a:r>
            <a:r>
              <a:rPr kumimoji="1" lang="ja-JP" altLang="en-US" dirty="0">
                <a:ln w="9525">
                  <a:noFill/>
                </a:ln>
                <a:solidFill>
                  <a:srgbClr val="FF0000"/>
                </a:solidFill>
                <a:latin typeface="HG創英ﾌﾟﾚｾﾞﾝｽEB" panose="02020809000000000000" pitchFamily="17" charset="-128"/>
                <a:ea typeface="HG創英ﾌﾟﾚｾﾞﾝｽEB" panose="02020809000000000000" pitchFamily="17" charset="-128"/>
              </a:rPr>
              <a:t>来る福 招き猫まつり</a:t>
            </a:r>
            <a:r>
              <a:rPr kumimoji="1" lang="ja-JP" altLang="en-US" sz="1000" dirty="0">
                <a:ln w="9525">
                  <a:noFill/>
                </a:ln>
                <a:solidFill>
                  <a:srgbClr val="FF0000"/>
                </a:solidFill>
                <a:latin typeface="HG創英ﾌﾟﾚｾﾞﾝｽEB" panose="02020809000000000000" pitchFamily="17" charset="-128"/>
                <a:ea typeface="HG創英ﾌﾟﾚｾﾞﾝｽEB" panose="02020809000000000000" pitchFamily="17" charset="-128"/>
              </a:rPr>
              <a:t>　</a:t>
            </a:r>
            <a:r>
              <a:rPr kumimoji="1" lang="ja-JP" altLang="en-US" sz="1600" dirty="0">
                <a:ln w="9525">
                  <a:noFill/>
                </a:ln>
                <a:solidFill>
                  <a:srgbClr val="FF0000"/>
                </a:solidFill>
                <a:latin typeface="HG創英ﾌﾟﾚｾﾞﾝｽEB" panose="02020809000000000000" pitchFamily="17" charset="-128"/>
                <a:ea typeface="HG創英ﾌﾟﾚｾﾞﾝｽEB" panose="02020809000000000000" pitchFamily="17" charset="-128"/>
              </a:rPr>
              <a:t>伊勢おかげ横丁</a:t>
            </a:r>
            <a:endParaRPr kumimoji="1" lang="en-US" altLang="ja-JP" dirty="0">
              <a:ln w="9525">
                <a:noFill/>
              </a:ln>
              <a:solidFill>
                <a:srgbClr val="FF0000"/>
              </a:solidFill>
              <a:latin typeface="HG創英ﾌﾟﾚｾﾞﾝｽEB" panose="02020809000000000000" pitchFamily="17" charset="-128"/>
              <a:ea typeface="HG創英ﾌﾟﾚｾﾞﾝｽEB" panose="02020809000000000000" pitchFamily="17" charset="-128"/>
            </a:endParaRPr>
          </a:p>
        </p:txBody>
      </p:sp>
      <p:sp>
        <p:nvSpPr>
          <p:cNvPr id="301" name="テキスト ボックス 300">
            <a:extLst>
              <a:ext uri="{FF2B5EF4-FFF2-40B4-BE49-F238E27FC236}">
                <a16:creationId xmlns:a16="http://schemas.microsoft.com/office/drawing/2014/main" id="{2F07FC19-1F78-36B4-7123-3E9C6841CA9E}"/>
              </a:ext>
            </a:extLst>
          </p:cNvPr>
          <p:cNvSpPr txBox="1"/>
          <p:nvPr/>
        </p:nvSpPr>
        <p:spPr>
          <a:xfrm>
            <a:off x="7937250" y="5687349"/>
            <a:ext cx="1908000" cy="630942"/>
          </a:xfrm>
          <a:prstGeom prst="rect">
            <a:avLst/>
          </a:prstGeom>
          <a:noFill/>
        </p:spPr>
        <p:txBody>
          <a:bodyPr wrap="square" rtlCol="0">
            <a:spAutoFit/>
          </a:bodyPr>
          <a:lstStyle/>
          <a:p>
            <a:pPr algn="ctr" defTabSz="493456">
              <a:defRPr/>
            </a:pPr>
            <a:r>
              <a:rPr kumimoji="1" lang="en-US" altLang="ja-JP" sz="2000" dirty="0">
                <a:latin typeface="HG創英角ｺﾞｼｯｸUB" panose="020B0909000000000000" pitchFamily="49" charset="-128"/>
                <a:ea typeface="HG創英角ｺﾞｼｯｸUB" panose="020B0909000000000000" pitchFamily="49" charset="-128"/>
              </a:rPr>
              <a:t>14,500</a:t>
            </a:r>
            <a:r>
              <a:rPr kumimoji="1" lang="ja-JP" altLang="en-US" sz="2000" dirty="0">
                <a:latin typeface="HG創英角ｺﾞｼｯｸUB" panose="020B0909000000000000" pitchFamily="49" charset="-128"/>
                <a:ea typeface="HG創英角ｺﾞｼｯｸUB" panose="020B0909000000000000" pitchFamily="49" charset="-128"/>
              </a:rPr>
              <a:t>円</a:t>
            </a:r>
            <a:endParaRPr kumimoji="1" lang="en-US" altLang="ja-JP" sz="2000" dirty="0">
              <a:latin typeface="HG創英角ｺﾞｼｯｸUB" panose="020B0909000000000000" pitchFamily="49" charset="-128"/>
              <a:ea typeface="HG創英角ｺﾞｼｯｸUB" panose="020B0909000000000000" pitchFamily="49" charset="-128"/>
            </a:endParaRPr>
          </a:p>
          <a:p>
            <a:pPr algn="ctr" defTabSz="493456">
              <a:defRPr/>
            </a:pPr>
            <a:r>
              <a:rPr kumimoji="1" lang="en-US" altLang="ja-JP" sz="1400" dirty="0">
                <a:latin typeface="HG創英角ｺﾞｼｯｸUB" panose="020B0909000000000000" pitchFamily="49" charset="-128"/>
                <a:ea typeface="HG創英角ｺﾞｼｯｸUB" panose="020B0909000000000000" pitchFamily="49" charset="-128"/>
              </a:rPr>
              <a:t>(</a:t>
            </a:r>
            <a:r>
              <a:rPr kumimoji="1" lang="ja-JP" altLang="en-US" sz="1400" dirty="0">
                <a:highlight>
                  <a:srgbClr val="FFFF00"/>
                </a:highlight>
                <a:latin typeface="HG創英角ｺﾞｼｯｸUB" panose="020B0909000000000000" pitchFamily="49" charset="-128"/>
                <a:ea typeface="HG創英角ｺﾞｼｯｸUB" panose="020B0909000000000000" pitchFamily="49" charset="-128"/>
              </a:rPr>
              <a:t>移動支援</a:t>
            </a:r>
            <a:r>
              <a:rPr kumimoji="1" lang="en-US" altLang="ja-JP" sz="1400" dirty="0">
                <a:highlight>
                  <a:srgbClr val="FFFF00"/>
                </a:highlight>
                <a:latin typeface="HG創英角ｺﾞｼｯｸUB" panose="020B0909000000000000" pitchFamily="49" charset="-128"/>
                <a:ea typeface="HG創英角ｺﾞｼｯｸUB" panose="020B0909000000000000" pitchFamily="49" charset="-128"/>
              </a:rPr>
              <a:t>5,000</a:t>
            </a:r>
            <a:r>
              <a:rPr kumimoji="1" lang="ja-JP" altLang="en-US" sz="1400" dirty="0">
                <a:highlight>
                  <a:srgbClr val="FFFF00"/>
                </a:highlight>
                <a:latin typeface="HG創英角ｺﾞｼｯｸUB" panose="020B0909000000000000" pitchFamily="49" charset="-128"/>
                <a:ea typeface="HG創英角ｺﾞｼｯｸUB" panose="020B0909000000000000" pitchFamily="49" charset="-128"/>
              </a:rPr>
              <a:t>円</a:t>
            </a:r>
            <a:r>
              <a:rPr kumimoji="1" lang="en-US" altLang="ja-JP" sz="1400" dirty="0">
                <a:latin typeface="HG創英角ｺﾞｼｯｸUB" panose="020B0909000000000000" pitchFamily="49" charset="-128"/>
                <a:ea typeface="HG創英角ｺﾞｼｯｸUB" panose="020B0909000000000000" pitchFamily="49" charset="-128"/>
              </a:rPr>
              <a:t>)</a:t>
            </a:r>
          </a:p>
        </p:txBody>
      </p:sp>
      <p:sp>
        <p:nvSpPr>
          <p:cNvPr id="302" name="テキスト ボックス 301">
            <a:extLst>
              <a:ext uri="{FF2B5EF4-FFF2-40B4-BE49-F238E27FC236}">
                <a16:creationId xmlns:a16="http://schemas.microsoft.com/office/drawing/2014/main" id="{D275B90F-733A-4DD0-DE9A-3249880941C3}"/>
              </a:ext>
            </a:extLst>
          </p:cNvPr>
          <p:cNvSpPr txBox="1"/>
          <p:nvPr/>
        </p:nvSpPr>
        <p:spPr>
          <a:xfrm>
            <a:off x="7931759" y="6333579"/>
            <a:ext cx="1908000" cy="200055"/>
          </a:xfrm>
          <a:prstGeom prst="rect">
            <a:avLst/>
          </a:prstGeom>
          <a:noFill/>
        </p:spPr>
        <p:txBody>
          <a:bodyPr wrap="square" rtlCol="0">
            <a:spAutoFit/>
          </a:bodyPr>
          <a:lstStyle/>
          <a:p>
            <a:r>
              <a:rPr kumimoji="1" lang="ja-JP" altLang="en-US" sz="700" dirty="0">
                <a:latin typeface="メイリオ" panose="020B0604030504040204" pitchFamily="50" charset="-128"/>
                <a:ea typeface="メイリオ" panose="020B0604030504040204" pitchFamily="50" charset="-128"/>
              </a:rPr>
              <a:t>昼食</a:t>
            </a:r>
            <a:r>
              <a:rPr kumimoji="1" lang="en-US" altLang="ja-JP" sz="700" dirty="0">
                <a:latin typeface="メイリオ" panose="020B0604030504040204" pitchFamily="50" charset="-128"/>
                <a:ea typeface="メイリオ" panose="020B0604030504040204" pitchFamily="50" charset="-128"/>
              </a:rPr>
              <a:t>:</a:t>
            </a:r>
            <a:r>
              <a:rPr kumimoji="1" lang="ja-JP" altLang="en-US" sz="700" dirty="0">
                <a:latin typeface="メイリオ" panose="020B0604030504040204" pitchFamily="50" charset="-128"/>
                <a:ea typeface="メイリオ" panose="020B0604030504040204" pitchFamily="50" charset="-128"/>
              </a:rPr>
              <a:t>伊勢そうめん</a:t>
            </a:r>
            <a:r>
              <a:rPr kumimoji="1" lang="en-US" altLang="ja-JP" sz="700" dirty="0">
                <a:latin typeface="メイリオ" panose="020B0604030504040204" pitchFamily="50" charset="-128"/>
                <a:ea typeface="メイリオ" panose="020B0604030504040204" pitchFamily="50" charset="-128"/>
              </a:rPr>
              <a:t>+</a:t>
            </a:r>
            <a:r>
              <a:rPr kumimoji="1" lang="ja-JP" altLang="en-US" sz="700" dirty="0">
                <a:latin typeface="メイリオ" panose="020B0604030504040204" pitchFamily="50" charset="-128"/>
                <a:ea typeface="メイリオ" panose="020B0604030504040204" pitchFamily="50" charset="-128"/>
              </a:rPr>
              <a:t>松坂牛牛すじごはん</a:t>
            </a:r>
          </a:p>
        </p:txBody>
      </p:sp>
      <p:sp>
        <p:nvSpPr>
          <p:cNvPr id="303" name="テキスト ボックス 302">
            <a:extLst>
              <a:ext uri="{FF2B5EF4-FFF2-40B4-BE49-F238E27FC236}">
                <a16:creationId xmlns:a16="http://schemas.microsoft.com/office/drawing/2014/main" id="{17317B6E-7D55-CEE5-3247-A6E88593768C}"/>
              </a:ext>
            </a:extLst>
          </p:cNvPr>
          <p:cNvSpPr txBox="1"/>
          <p:nvPr/>
        </p:nvSpPr>
        <p:spPr>
          <a:xfrm>
            <a:off x="9795148" y="5466946"/>
            <a:ext cx="3196316" cy="707886"/>
          </a:xfrm>
          <a:prstGeom prst="rect">
            <a:avLst/>
          </a:prstGeom>
          <a:noFill/>
        </p:spPr>
        <p:txBody>
          <a:bodyPr wrap="square" rtlCol="0">
            <a:spAutoFit/>
          </a:bodyPr>
          <a:lstStyle/>
          <a:p>
            <a:pPr defTabSz="575255">
              <a:defRPr/>
            </a:pPr>
            <a:r>
              <a:rPr kumimoji="1" lang="en-US" altLang="ja-JP" sz="1000" b="1" dirty="0">
                <a:solidFill>
                  <a:prstClr val="black"/>
                </a:solidFill>
                <a:latin typeface="メイリオ" panose="020B0604030504040204" pitchFamily="50" charset="-128"/>
                <a:ea typeface="メイリオ" panose="020B0604030504040204" pitchFamily="50" charset="-128"/>
              </a:rPr>
              <a:t>  8:00‐8:45</a:t>
            </a:r>
            <a:r>
              <a:rPr kumimoji="1" lang="ja-JP" altLang="en-US" sz="1000" b="1" dirty="0">
                <a:solidFill>
                  <a:prstClr val="black"/>
                </a:solidFill>
                <a:latin typeface="メイリオ" panose="020B0604030504040204" pitchFamily="50" charset="-128"/>
                <a:ea typeface="メイリオ" panose="020B0604030504040204" pitchFamily="50" charset="-128"/>
              </a:rPr>
              <a:t>頃 </a:t>
            </a:r>
            <a:r>
              <a:rPr kumimoji="1" lang="ja-JP" altLang="en-US" sz="1000" dirty="0">
                <a:latin typeface="メイリオ" panose="020B0604030504040204" pitchFamily="50" charset="-128"/>
                <a:ea typeface="メイリオ" panose="020B0604030504040204" pitchFamily="50" charset="-128"/>
              </a:rPr>
              <a:t>各ご自宅＝＝</a:t>
            </a:r>
            <a:endParaRPr kumimoji="1" lang="en-US" altLang="ja-JP" sz="1000" dirty="0">
              <a:latin typeface="メイリオ" panose="020B0604030504040204" pitchFamily="50" charset="-128"/>
              <a:ea typeface="メイリオ" panose="020B0604030504040204" pitchFamily="50" charset="-128"/>
            </a:endParaRPr>
          </a:p>
          <a:p>
            <a:pPr defTabSz="575255">
              <a:defRPr/>
            </a:pPr>
            <a:r>
              <a:rPr kumimoji="1" lang="ja-JP" altLang="en-US" sz="900" dirty="0">
                <a:latin typeface="メイリオ" panose="020B0604030504040204" pitchFamily="50" charset="-128"/>
                <a:ea typeface="メイリオ" panose="020B0604030504040204" pitchFamily="50" charset="-128"/>
              </a:rPr>
              <a:t>　　＜西名阪国道経由 伊賀上野</a:t>
            </a:r>
            <a:r>
              <a:rPr kumimoji="1" lang="en-US" altLang="ja-JP" sz="900" dirty="0">
                <a:latin typeface="メイリオ" panose="020B0604030504040204" pitchFamily="50" charset="-128"/>
                <a:ea typeface="メイリオ" panose="020B0604030504040204" pitchFamily="50" charset="-128"/>
              </a:rPr>
              <a:t>PA(</a:t>
            </a:r>
            <a:r>
              <a:rPr kumimoji="1" lang="ja-JP" altLang="en-US" sz="900" dirty="0">
                <a:latin typeface="メイリオ" panose="020B0604030504040204" pitchFamily="50" charset="-128"/>
                <a:ea typeface="メイリオ" panose="020B0604030504040204" pitchFamily="50" charset="-128"/>
              </a:rPr>
              <a:t>トイレ休憩</a:t>
            </a:r>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a:t>
            </a:r>
            <a:r>
              <a:rPr kumimoji="1" lang="en-US" altLang="ja-JP" sz="1000" dirty="0">
                <a:latin typeface="メイリオ" panose="020B0604030504040204" pitchFamily="50" charset="-128"/>
                <a:ea typeface="メイリオ" panose="020B0604030504040204" pitchFamily="50" charset="-128"/>
              </a:rPr>
              <a:t>==</a:t>
            </a:r>
          </a:p>
          <a:p>
            <a:pPr defTabSz="575255">
              <a:defRPr/>
            </a:pPr>
            <a:r>
              <a:rPr kumimoji="1" lang="en-US" altLang="ja-JP" sz="1000" dirty="0">
                <a:latin typeface="メイリオ" panose="020B0604030504040204" pitchFamily="50" charset="-128"/>
                <a:ea typeface="メイリオ" panose="020B0604030504040204" pitchFamily="50" charset="-128"/>
              </a:rPr>
              <a:t>12:00 </a:t>
            </a:r>
            <a:r>
              <a:rPr kumimoji="1" lang="ja-JP" altLang="en-US" sz="1000" dirty="0">
                <a:latin typeface="メイリオ" panose="020B0604030504040204" pitchFamily="50" charset="-128"/>
                <a:ea typeface="メイリオ" panose="020B0604030504040204" pitchFamily="50" charset="-128"/>
              </a:rPr>
              <a:t>おかげ横丁 浪曲茶屋</a:t>
            </a:r>
            <a:r>
              <a:rPr kumimoji="1" lang="en-US" altLang="ja-JP" sz="100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ご昼食</a:t>
            </a:r>
            <a:r>
              <a:rPr kumimoji="1" lang="en-US" altLang="ja-JP" sz="1000" dirty="0">
                <a:latin typeface="メイリオ" panose="020B0604030504040204" pitchFamily="50" charset="-128"/>
                <a:ea typeface="メイリオ" panose="020B0604030504040204" pitchFamily="50" charset="-128"/>
              </a:rPr>
              <a:t>) </a:t>
            </a:r>
            <a:r>
              <a:rPr kumimoji="1" lang="en-US" altLang="ja-JP" sz="900" dirty="0">
                <a:latin typeface="メイリオ" panose="020B0604030504040204" pitchFamily="50" charset="-128"/>
                <a:ea typeface="メイリオ" panose="020B0604030504040204" pitchFamily="50" charset="-128"/>
              </a:rPr>
              <a:t>※</a:t>
            </a:r>
            <a:r>
              <a:rPr kumimoji="1" lang="en-US" altLang="ja-JP" sz="800" dirty="0">
                <a:latin typeface="メイリオ" panose="020B0604030504040204" pitchFamily="50" charset="-128"/>
                <a:ea typeface="メイリオ" panose="020B0604030504040204" pitchFamily="50" charset="-128"/>
              </a:rPr>
              <a:t>15:00</a:t>
            </a:r>
            <a:r>
              <a:rPr kumimoji="1" lang="ja-JP" altLang="en-US" sz="800" dirty="0">
                <a:latin typeface="メイリオ" panose="020B0604030504040204" pitchFamily="50" charset="-128"/>
                <a:ea typeface="メイリオ" panose="020B0604030504040204" pitchFamily="50" charset="-128"/>
              </a:rPr>
              <a:t>出発</a:t>
            </a:r>
            <a:r>
              <a:rPr kumimoji="1" lang="ja-JP" altLang="en-US" sz="1000" dirty="0">
                <a:latin typeface="メイリオ" panose="020B0604030504040204" pitchFamily="50" charset="-128"/>
                <a:ea typeface="メイリオ" panose="020B0604030504040204" pitchFamily="50" charset="-128"/>
              </a:rPr>
              <a:t>＝＝</a:t>
            </a:r>
            <a:endParaRPr kumimoji="1" lang="en-US" altLang="ja-JP" sz="1000" dirty="0">
              <a:latin typeface="メイリオ" panose="020B0604030504040204" pitchFamily="50" charset="-128"/>
              <a:ea typeface="メイリオ" panose="020B0604030504040204" pitchFamily="50" charset="-128"/>
            </a:endParaRPr>
          </a:p>
          <a:p>
            <a:pPr defTabSz="575255">
              <a:defRPr/>
            </a:pPr>
            <a:r>
              <a:rPr kumimoji="1" lang="en-US" altLang="ja-JP" sz="1000" b="1" dirty="0">
                <a:latin typeface="メイリオ" panose="020B0604030504040204" pitchFamily="50" charset="-128"/>
                <a:ea typeface="メイリオ" panose="020B0604030504040204" pitchFamily="50" charset="-128"/>
              </a:rPr>
              <a:t>18:00-18:30</a:t>
            </a:r>
            <a:r>
              <a:rPr kumimoji="1" lang="ja-JP" altLang="en-US" sz="1000" b="1" dirty="0">
                <a:latin typeface="メイリオ" panose="020B0604030504040204" pitchFamily="50" charset="-128"/>
                <a:ea typeface="メイリオ" panose="020B0604030504040204" pitchFamily="50" charset="-128"/>
              </a:rPr>
              <a:t>頃 </a:t>
            </a:r>
            <a:r>
              <a:rPr kumimoji="1" lang="ja-JP" altLang="en-US" sz="1000" dirty="0">
                <a:latin typeface="メイリオ" panose="020B0604030504040204" pitchFamily="50" charset="-128"/>
                <a:ea typeface="メイリオ" panose="020B0604030504040204" pitchFamily="50" charset="-128"/>
              </a:rPr>
              <a:t>各ご自宅</a:t>
            </a:r>
            <a:r>
              <a:rPr kumimoji="1" lang="ja-JP" altLang="en-US" sz="10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  </a:t>
            </a:r>
            <a:endParaRPr kumimoji="1" lang="ja-JP" altLang="en-US" sz="1000" b="1" kern="100" dirty="0">
              <a:solidFill>
                <a:srgbClr val="FF0000"/>
              </a:solidFill>
              <a:highlight>
                <a:srgbClr val="FFFF00"/>
              </a:highligh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04" name="テキスト ボックス 303">
            <a:extLst>
              <a:ext uri="{FF2B5EF4-FFF2-40B4-BE49-F238E27FC236}">
                <a16:creationId xmlns:a16="http://schemas.microsoft.com/office/drawing/2014/main" id="{BEDCFBE6-3734-7B85-AAEE-914BEF28D72B}"/>
              </a:ext>
            </a:extLst>
          </p:cNvPr>
          <p:cNvSpPr txBox="1"/>
          <p:nvPr/>
        </p:nvSpPr>
        <p:spPr>
          <a:xfrm>
            <a:off x="9847468" y="6193625"/>
            <a:ext cx="2897067" cy="246221"/>
          </a:xfrm>
          <a:prstGeom prst="rect">
            <a:avLst/>
          </a:prstGeom>
          <a:noFill/>
        </p:spPr>
        <p:txBody>
          <a:bodyPr wrap="square" rtlCol="0">
            <a:spAutoFit/>
          </a:bodyPr>
          <a:lstStyle/>
          <a:p>
            <a:r>
              <a:rPr kumimoji="1" lang="en-US" altLang="ja-JP" sz="1000" b="1"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000" b="1" dirty="0">
                <a:solidFill>
                  <a:srgbClr val="FF0000"/>
                </a:solidFill>
                <a:latin typeface="ＭＳ Ｐゴシック" panose="020B0600070205080204" pitchFamily="50" charset="-128"/>
                <a:ea typeface="ＭＳ Ｐゴシック" panose="020B0600070205080204" pitchFamily="50" charset="-128"/>
              </a:rPr>
              <a:t>おかげ座で神話の世界と伊勢の始まりを体感！</a:t>
            </a:r>
          </a:p>
        </p:txBody>
      </p:sp>
      <p:pic>
        <p:nvPicPr>
          <p:cNvPr id="305" name="図 304">
            <a:extLst>
              <a:ext uri="{FF2B5EF4-FFF2-40B4-BE49-F238E27FC236}">
                <a16:creationId xmlns:a16="http://schemas.microsoft.com/office/drawing/2014/main" id="{F05AAECB-2E06-0854-D425-91F117327902}"/>
              </a:ext>
            </a:extLst>
          </p:cNvPr>
          <p:cNvPicPr>
            <a:picLocks noChangeAspect="1"/>
          </p:cNvPicPr>
          <p:nvPr/>
        </p:nvPicPr>
        <p:blipFill>
          <a:blip r:embed="rId13"/>
          <a:stretch>
            <a:fillRect/>
          </a:stretch>
        </p:blipFill>
        <p:spPr>
          <a:xfrm>
            <a:off x="13627849" y="5494247"/>
            <a:ext cx="1196727" cy="972000"/>
          </a:xfrm>
          <a:prstGeom prst="rect">
            <a:avLst/>
          </a:prstGeom>
        </p:spPr>
      </p:pic>
      <p:pic>
        <p:nvPicPr>
          <p:cNvPr id="306" name="図 305" descr="テーブルの上にあるスープ&#10;&#10;自動的に生成された説明">
            <a:extLst>
              <a:ext uri="{FF2B5EF4-FFF2-40B4-BE49-F238E27FC236}">
                <a16:creationId xmlns:a16="http://schemas.microsoft.com/office/drawing/2014/main" id="{68E63762-243D-3744-E074-56ED68F52AE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973020" y="5494247"/>
            <a:ext cx="596729" cy="468000"/>
          </a:xfrm>
          <a:prstGeom prst="rect">
            <a:avLst/>
          </a:prstGeom>
        </p:spPr>
      </p:pic>
      <p:pic>
        <p:nvPicPr>
          <p:cNvPr id="307" name="図 306" descr="ボウルに盛られた料理&#10;&#10;自動的に生成された説明">
            <a:extLst>
              <a:ext uri="{FF2B5EF4-FFF2-40B4-BE49-F238E27FC236}">
                <a16:creationId xmlns:a16="http://schemas.microsoft.com/office/drawing/2014/main" id="{51FCD9F3-F89E-4F43-C6CB-D6EF88E12DD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2973020" y="5998247"/>
            <a:ext cx="596729" cy="468000"/>
          </a:xfrm>
          <a:prstGeom prst="rect">
            <a:avLst/>
          </a:prstGeom>
        </p:spPr>
      </p:pic>
      <p:pic>
        <p:nvPicPr>
          <p:cNvPr id="308" name="図 307">
            <a:extLst>
              <a:ext uri="{FF2B5EF4-FFF2-40B4-BE49-F238E27FC236}">
                <a16:creationId xmlns:a16="http://schemas.microsoft.com/office/drawing/2014/main" id="{527876AA-B815-050E-951B-1F282A28CA5C}"/>
              </a:ext>
            </a:extLst>
          </p:cNvPr>
          <p:cNvPicPr>
            <a:picLocks noChangeAspect="1"/>
          </p:cNvPicPr>
          <p:nvPr/>
        </p:nvPicPr>
        <p:blipFill rotWithShape="1">
          <a:blip r:embed="rId4"/>
          <a:srcRect l="5727" t="50000" r="4191"/>
          <a:stretch/>
        </p:blipFill>
        <p:spPr>
          <a:xfrm>
            <a:off x="2265373" y="3596031"/>
            <a:ext cx="5004954" cy="352800"/>
          </a:xfrm>
          <a:prstGeom prst="rect">
            <a:avLst/>
          </a:prstGeom>
        </p:spPr>
      </p:pic>
      <p:sp>
        <p:nvSpPr>
          <p:cNvPr id="309" name="テキスト ボックス 308">
            <a:extLst>
              <a:ext uri="{FF2B5EF4-FFF2-40B4-BE49-F238E27FC236}">
                <a16:creationId xmlns:a16="http://schemas.microsoft.com/office/drawing/2014/main" id="{68ADB15E-73F9-5CFD-F1F8-78C878ECADCE}"/>
              </a:ext>
            </a:extLst>
          </p:cNvPr>
          <p:cNvSpPr txBox="1"/>
          <p:nvPr/>
        </p:nvSpPr>
        <p:spPr>
          <a:xfrm>
            <a:off x="348197" y="3986854"/>
            <a:ext cx="828000" cy="241476"/>
          </a:xfrm>
          <a:prstGeom prst="rect">
            <a:avLst/>
          </a:prstGeom>
          <a:noFill/>
        </p:spPr>
        <p:txBody>
          <a:bodyPr wrap="square" rtlCol="0">
            <a:spAutoFit/>
          </a:bodyPr>
          <a:lstStyle/>
          <a:p>
            <a:r>
              <a:rPr kumimoji="1" lang="ja-JP" altLang="en-US" sz="969" dirty="0">
                <a:latin typeface="メイリオ" panose="020B0604030504040204" pitchFamily="50" charset="-128"/>
                <a:ea typeface="メイリオ" panose="020B0604030504040204" pitchFamily="50" charset="-128"/>
              </a:rPr>
              <a:t>担当</a:t>
            </a:r>
            <a:r>
              <a:rPr kumimoji="1" lang="en-US" altLang="ja-JP" sz="969" dirty="0">
                <a:latin typeface="メイリオ" panose="020B0604030504040204" pitchFamily="50" charset="-128"/>
                <a:ea typeface="メイリオ" panose="020B0604030504040204" pitchFamily="50" charset="-128"/>
              </a:rPr>
              <a:t>:</a:t>
            </a:r>
            <a:r>
              <a:rPr kumimoji="1" lang="ja-JP" altLang="en-US" sz="969" dirty="0">
                <a:latin typeface="メイリオ" panose="020B0604030504040204" pitchFamily="50" charset="-128"/>
                <a:ea typeface="メイリオ" panose="020B0604030504040204" pitchFamily="50" charset="-128"/>
              </a:rPr>
              <a:t>三好</a:t>
            </a:r>
          </a:p>
        </p:txBody>
      </p:sp>
      <p:sp>
        <p:nvSpPr>
          <p:cNvPr id="310" name="正方形/長方形 309">
            <a:extLst>
              <a:ext uri="{FF2B5EF4-FFF2-40B4-BE49-F238E27FC236}">
                <a16:creationId xmlns:a16="http://schemas.microsoft.com/office/drawing/2014/main" id="{C0B62FA9-6543-A57E-D238-DDFAA166152F}"/>
              </a:ext>
            </a:extLst>
          </p:cNvPr>
          <p:cNvSpPr/>
          <p:nvPr/>
        </p:nvSpPr>
        <p:spPr>
          <a:xfrm>
            <a:off x="1764918" y="4005975"/>
            <a:ext cx="471600" cy="16810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kumimoji="1" lang="ja-JP" altLang="en-US" sz="988" dirty="0">
                <a:solidFill>
                  <a:schemeClr val="tx1"/>
                </a:solidFill>
                <a:latin typeface="メイリオ" panose="020B0604030504040204" pitchFamily="50" charset="-128"/>
                <a:ea typeface="メイリオ" panose="020B0604030504040204" pitchFamily="50" charset="-128"/>
              </a:rPr>
              <a:t>和泉</a:t>
            </a:r>
          </a:p>
        </p:txBody>
      </p:sp>
      <p:sp>
        <p:nvSpPr>
          <p:cNvPr id="311" name="楕円 310">
            <a:extLst>
              <a:ext uri="{FF2B5EF4-FFF2-40B4-BE49-F238E27FC236}">
                <a16:creationId xmlns:a16="http://schemas.microsoft.com/office/drawing/2014/main" id="{B0805B5C-595A-9B1D-18C3-6B9211CF1BD6}"/>
              </a:ext>
            </a:extLst>
          </p:cNvPr>
          <p:cNvSpPr/>
          <p:nvPr/>
        </p:nvSpPr>
        <p:spPr>
          <a:xfrm>
            <a:off x="1056136" y="3999964"/>
            <a:ext cx="354506" cy="180127"/>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772" dirty="0">
                <a:solidFill>
                  <a:schemeClr val="bg1"/>
                </a:solidFill>
                <a:latin typeface="HG創英角ｺﾞｼｯｸUB" panose="020B0909000000000000" pitchFamily="49" charset="-128"/>
                <a:ea typeface="HG創英角ｺﾞｼｯｸUB" panose="020B0909000000000000" pitchFamily="49" charset="-128"/>
              </a:rPr>
              <a:t>120</a:t>
            </a:r>
            <a:r>
              <a:rPr kumimoji="1" lang="ja-JP" altLang="en-US" sz="772" dirty="0">
                <a:solidFill>
                  <a:schemeClr val="bg1"/>
                </a:solidFill>
                <a:latin typeface="HG創英角ｺﾞｼｯｸUB" panose="020B0909000000000000" pitchFamily="49" charset="-128"/>
                <a:ea typeface="HG創英角ｺﾞｼｯｸUB" panose="020B0909000000000000" pitchFamily="49" charset="-128"/>
              </a:rPr>
              <a:t>分</a:t>
            </a:r>
            <a:endParaRPr kumimoji="1" lang="ja-JP" altLang="en-US" sz="772" dirty="0"/>
          </a:p>
        </p:txBody>
      </p:sp>
      <p:sp>
        <p:nvSpPr>
          <p:cNvPr id="312" name="テキスト ボックス 311">
            <a:extLst>
              <a:ext uri="{FF2B5EF4-FFF2-40B4-BE49-F238E27FC236}">
                <a16:creationId xmlns:a16="http://schemas.microsoft.com/office/drawing/2014/main" id="{61E956A0-CC90-9668-8441-0BC2A63ECEA0}"/>
              </a:ext>
            </a:extLst>
          </p:cNvPr>
          <p:cNvSpPr txBox="1"/>
          <p:nvPr/>
        </p:nvSpPr>
        <p:spPr>
          <a:xfrm>
            <a:off x="2731859" y="3566364"/>
            <a:ext cx="4114878" cy="369332"/>
          </a:xfrm>
          <a:prstGeom prst="rect">
            <a:avLst/>
          </a:prstGeom>
          <a:noFill/>
        </p:spPr>
        <p:txBody>
          <a:bodyPr wrap="square" rtlCol="0">
            <a:spAutoFit/>
          </a:bodyPr>
          <a:lstStyle/>
          <a:p>
            <a:pPr algn="ctr"/>
            <a:r>
              <a:rPr kumimoji="1" lang="ja-JP" altLang="en-US" dirty="0">
                <a:ln w="9525">
                  <a:noFill/>
                </a:ln>
                <a:solidFill>
                  <a:srgbClr val="FF0000"/>
                </a:solidFill>
                <a:latin typeface="HG創英ﾌﾟﾚｾﾞﾝｽEB" panose="02020809000000000000" pitchFamily="17" charset="-128"/>
                <a:ea typeface="HG創英ﾌﾟﾚｾﾞﾝｽEB" panose="02020809000000000000" pitchFamily="17" charset="-128"/>
              </a:rPr>
              <a:t>焼肉たむら　和泉府中店</a:t>
            </a:r>
            <a:endParaRPr kumimoji="1" lang="zh-TW" altLang="en-US" dirty="0">
              <a:ln w="9525">
                <a:noFill/>
              </a:ln>
              <a:solidFill>
                <a:srgbClr val="FF0000"/>
              </a:solidFill>
              <a:latin typeface="HG創英ﾌﾟﾚｾﾞﾝｽEB" panose="02020809000000000000" pitchFamily="17" charset="-128"/>
              <a:ea typeface="HG創英ﾌﾟﾚｾﾞﾝｽEB" panose="02020809000000000000" pitchFamily="17" charset="-128"/>
            </a:endParaRPr>
          </a:p>
        </p:txBody>
      </p:sp>
      <p:sp>
        <p:nvSpPr>
          <p:cNvPr id="313" name="テキスト ボックス 312">
            <a:extLst>
              <a:ext uri="{FF2B5EF4-FFF2-40B4-BE49-F238E27FC236}">
                <a16:creationId xmlns:a16="http://schemas.microsoft.com/office/drawing/2014/main" id="{C74CCF9D-5574-1792-5F1E-DA1310FDCC25}"/>
              </a:ext>
            </a:extLst>
          </p:cNvPr>
          <p:cNvSpPr txBox="1"/>
          <p:nvPr/>
        </p:nvSpPr>
        <p:spPr>
          <a:xfrm>
            <a:off x="2259112" y="4042450"/>
            <a:ext cx="2181443" cy="969496"/>
          </a:xfrm>
          <a:prstGeom prst="rect">
            <a:avLst/>
          </a:prstGeom>
          <a:noFill/>
        </p:spPr>
        <p:txBody>
          <a:bodyPr wrap="square" rtlCol="0">
            <a:spAutoFit/>
          </a:bodyPr>
          <a:lstStyle/>
          <a:p>
            <a:pPr defTabSz="640596">
              <a:defRPr/>
            </a:pPr>
            <a:r>
              <a:rPr kumimoji="1" lang="en-US" altLang="ja-JP" sz="1000" b="1" dirty="0">
                <a:solidFill>
                  <a:prstClr val="black"/>
                </a:solidFill>
                <a:latin typeface="メイリオ" panose="020B0604030504040204" pitchFamily="50" charset="-128"/>
                <a:ea typeface="メイリオ" panose="020B0604030504040204" pitchFamily="50" charset="-128"/>
              </a:rPr>
              <a:t>10:30‐11:00</a:t>
            </a:r>
            <a:r>
              <a:rPr kumimoji="1" lang="ja-JP" altLang="en-US" sz="1000" b="1" dirty="0">
                <a:solidFill>
                  <a:prstClr val="black"/>
                </a:solidFill>
                <a:latin typeface="メイリオ" panose="020B0604030504040204" pitchFamily="50" charset="-128"/>
                <a:ea typeface="メイリオ" panose="020B0604030504040204" pitchFamily="50" charset="-128"/>
              </a:rPr>
              <a:t>頃 </a:t>
            </a:r>
            <a:r>
              <a:rPr kumimoji="1" lang="ja-JP" altLang="en-US" sz="1000" dirty="0">
                <a:solidFill>
                  <a:prstClr val="black"/>
                </a:solidFill>
                <a:latin typeface="メイリオ" panose="020B0604030504040204" pitchFamily="50" charset="-128"/>
                <a:ea typeface="メイリオ" panose="020B0604030504040204" pitchFamily="50" charset="-128"/>
              </a:rPr>
              <a:t>各ご自宅＝＝</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defTabSz="640596">
              <a:defRPr/>
            </a:pPr>
            <a:r>
              <a:rPr kumimoji="1" lang="en-US" altLang="ja-JP" sz="1000" dirty="0">
                <a:solidFill>
                  <a:prstClr val="black"/>
                </a:solidFill>
                <a:latin typeface="メイリオ" panose="020B0604030504040204" pitchFamily="50" charset="-128"/>
                <a:ea typeface="メイリオ" panose="020B0604030504040204" pitchFamily="50" charset="-128"/>
              </a:rPr>
              <a:t>11:30 </a:t>
            </a:r>
            <a:r>
              <a:rPr kumimoji="1" lang="ja-JP" altLang="en-US" sz="1000" dirty="0">
                <a:solidFill>
                  <a:prstClr val="black"/>
                </a:solidFill>
                <a:latin typeface="メイリオ" panose="020B0604030504040204" pitchFamily="50" charset="-128"/>
                <a:ea typeface="メイリオ" panose="020B0604030504040204" pitchFamily="50" charset="-128"/>
              </a:rPr>
              <a:t>焼肉たむら</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defTabSz="640596">
              <a:defRPr/>
            </a:pPr>
            <a:r>
              <a:rPr kumimoji="1" lang="ja-JP" altLang="en-US" sz="900" dirty="0">
                <a:solidFill>
                  <a:prstClr val="black"/>
                </a:solidFill>
                <a:latin typeface="メイリオ" panose="020B0604030504040204" pitchFamily="50" charset="-128"/>
                <a:ea typeface="メイリオ" panose="020B0604030504040204" pitchFamily="50" charset="-128"/>
              </a:rPr>
              <a:t>（牛タン塩・ｶﾙﾋﾞ・ハラミ・ロース・ホルモン・ソーセージ・半冷麺・ご飯・ナムル・キムチ・本日のアイス）</a:t>
            </a:r>
            <a:endParaRPr kumimoji="1" lang="en-US" altLang="ja-JP" sz="900" dirty="0">
              <a:solidFill>
                <a:prstClr val="black"/>
              </a:solidFill>
              <a:latin typeface="メイリオ" panose="020B0604030504040204" pitchFamily="50" charset="-128"/>
              <a:ea typeface="メイリオ" panose="020B0604030504040204" pitchFamily="50" charset="-128"/>
            </a:endParaRPr>
          </a:p>
          <a:p>
            <a:pPr defTabSz="640596">
              <a:defRPr/>
            </a:pPr>
            <a:r>
              <a:rPr kumimoji="1" lang="en-US" altLang="ja-JP" sz="1000" b="1" dirty="0">
                <a:solidFill>
                  <a:prstClr val="black"/>
                </a:solidFill>
                <a:latin typeface="メイリオ" panose="020B0604030504040204" pitchFamily="50" charset="-128"/>
                <a:ea typeface="メイリオ" panose="020B0604030504040204" pitchFamily="50" charset="-128"/>
              </a:rPr>
              <a:t>13:00‐14:00</a:t>
            </a:r>
            <a:r>
              <a:rPr kumimoji="1" lang="ja-JP" altLang="en-US" sz="1000" b="1" dirty="0">
                <a:solidFill>
                  <a:prstClr val="black"/>
                </a:solidFill>
                <a:latin typeface="メイリオ" panose="020B0604030504040204" pitchFamily="50" charset="-128"/>
                <a:ea typeface="メイリオ" panose="020B0604030504040204" pitchFamily="50" charset="-128"/>
              </a:rPr>
              <a:t>頃 </a:t>
            </a:r>
            <a:r>
              <a:rPr kumimoji="1" lang="ja-JP" altLang="en-US" sz="1000" dirty="0">
                <a:solidFill>
                  <a:prstClr val="black"/>
                </a:solidFill>
                <a:latin typeface="メイリオ" panose="020B0604030504040204" pitchFamily="50" charset="-128"/>
                <a:ea typeface="メイリオ" panose="020B0604030504040204" pitchFamily="50" charset="-128"/>
              </a:rPr>
              <a:t>各ご自宅</a:t>
            </a:r>
          </a:p>
        </p:txBody>
      </p:sp>
      <p:sp>
        <p:nvSpPr>
          <p:cNvPr id="314" name="テキスト ボックス 313">
            <a:extLst>
              <a:ext uri="{FF2B5EF4-FFF2-40B4-BE49-F238E27FC236}">
                <a16:creationId xmlns:a16="http://schemas.microsoft.com/office/drawing/2014/main" id="{2050AF5A-C425-5DE8-4AAA-7B834388BE0D}"/>
              </a:ext>
            </a:extLst>
          </p:cNvPr>
          <p:cNvSpPr txBox="1"/>
          <p:nvPr/>
        </p:nvSpPr>
        <p:spPr>
          <a:xfrm>
            <a:off x="349635" y="4223500"/>
            <a:ext cx="1908000" cy="630942"/>
          </a:xfrm>
          <a:prstGeom prst="rect">
            <a:avLst/>
          </a:prstGeom>
          <a:noFill/>
        </p:spPr>
        <p:txBody>
          <a:bodyPr wrap="square" rtlCol="0">
            <a:spAutoFit/>
          </a:bodyPr>
          <a:lstStyle/>
          <a:p>
            <a:pPr algn="ctr" defTabSz="493456">
              <a:defRPr/>
            </a:pPr>
            <a:r>
              <a:rPr kumimoji="1" lang="en-US" altLang="ja-JP" sz="2000" dirty="0">
                <a:latin typeface="HG創英角ｺﾞｼｯｸUB" panose="020B0909000000000000" pitchFamily="49" charset="-128"/>
                <a:ea typeface="HG創英角ｺﾞｼｯｸUB" panose="020B0909000000000000" pitchFamily="49" charset="-128"/>
              </a:rPr>
              <a:t>6,500</a:t>
            </a:r>
            <a:r>
              <a:rPr kumimoji="1" lang="ja-JP" altLang="en-US" sz="2000" dirty="0">
                <a:latin typeface="HG創英角ｺﾞｼｯｸUB" panose="020B0909000000000000" pitchFamily="49" charset="-128"/>
                <a:ea typeface="HG創英角ｺﾞｼｯｸUB" panose="020B0909000000000000" pitchFamily="49" charset="-128"/>
              </a:rPr>
              <a:t>円</a:t>
            </a:r>
            <a:endParaRPr kumimoji="1" lang="en-US" altLang="ja-JP" sz="2000" dirty="0">
              <a:latin typeface="HG創英角ｺﾞｼｯｸUB" panose="020B0909000000000000" pitchFamily="49" charset="-128"/>
              <a:ea typeface="HG創英角ｺﾞｼｯｸUB" panose="020B0909000000000000" pitchFamily="49" charset="-128"/>
            </a:endParaRPr>
          </a:p>
          <a:p>
            <a:pPr algn="ctr" defTabSz="493456">
              <a:defRPr/>
            </a:pPr>
            <a:r>
              <a:rPr kumimoji="1" lang="en-US" altLang="ja-JP" sz="1400" dirty="0">
                <a:latin typeface="HG創英角ｺﾞｼｯｸUB" panose="020B0909000000000000" pitchFamily="49" charset="-128"/>
                <a:ea typeface="HG創英角ｺﾞｼｯｸUB" panose="020B0909000000000000" pitchFamily="49" charset="-128"/>
              </a:rPr>
              <a:t>(</a:t>
            </a:r>
            <a:r>
              <a:rPr kumimoji="1" lang="ja-JP" altLang="en-US" sz="1400" dirty="0">
                <a:highlight>
                  <a:srgbClr val="FFFF00"/>
                </a:highlight>
                <a:latin typeface="HG創英角ｺﾞｼｯｸUB" panose="020B0909000000000000" pitchFamily="49" charset="-128"/>
                <a:ea typeface="HG創英角ｺﾞｼｯｸUB" panose="020B0909000000000000" pitchFamily="49" charset="-128"/>
              </a:rPr>
              <a:t>移動支援</a:t>
            </a:r>
            <a:r>
              <a:rPr kumimoji="1" lang="en-US" altLang="ja-JP" sz="1400" dirty="0">
                <a:highlight>
                  <a:srgbClr val="FFFF00"/>
                </a:highlight>
                <a:latin typeface="HG創英角ｺﾞｼｯｸUB" panose="020B0909000000000000" pitchFamily="49" charset="-128"/>
                <a:ea typeface="HG創英角ｺﾞｼｯｸUB" panose="020B0909000000000000" pitchFamily="49" charset="-128"/>
              </a:rPr>
              <a:t>4,000</a:t>
            </a:r>
            <a:r>
              <a:rPr kumimoji="1" lang="ja-JP" altLang="en-US" sz="1400" dirty="0">
                <a:highlight>
                  <a:srgbClr val="FFFF00"/>
                </a:highlight>
                <a:latin typeface="HG創英角ｺﾞｼｯｸUB" panose="020B0909000000000000" pitchFamily="49" charset="-128"/>
                <a:ea typeface="HG創英角ｺﾞｼｯｸUB" panose="020B0909000000000000" pitchFamily="49" charset="-128"/>
              </a:rPr>
              <a:t>円</a:t>
            </a:r>
            <a:r>
              <a:rPr kumimoji="1" lang="en-US" altLang="ja-JP" sz="1400" dirty="0">
                <a:latin typeface="HG創英角ｺﾞｼｯｸUB" panose="020B0909000000000000" pitchFamily="49" charset="-128"/>
                <a:ea typeface="HG創英角ｺﾞｼｯｸUB" panose="020B0909000000000000" pitchFamily="49" charset="-128"/>
              </a:rPr>
              <a:t>)</a:t>
            </a:r>
          </a:p>
        </p:txBody>
      </p:sp>
      <p:sp>
        <p:nvSpPr>
          <p:cNvPr id="315" name="テキスト ボックス 314">
            <a:extLst>
              <a:ext uri="{FF2B5EF4-FFF2-40B4-BE49-F238E27FC236}">
                <a16:creationId xmlns:a16="http://schemas.microsoft.com/office/drawing/2014/main" id="{83DBC4DB-0639-E934-91EC-DDCFE6204A53}"/>
              </a:ext>
            </a:extLst>
          </p:cNvPr>
          <p:cNvSpPr txBox="1"/>
          <p:nvPr/>
        </p:nvSpPr>
        <p:spPr>
          <a:xfrm>
            <a:off x="348378" y="4849612"/>
            <a:ext cx="1908000" cy="200055"/>
          </a:xfrm>
          <a:prstGeom prst="rect">
            <a:avLst/>
          </a:prstGeom>
          <a:noFill/>
        </p:spPr>
        <p:txBody>
          <a:bodyPr wrap="square" rtlCol="0">
            <a:spAutoFit/>
          </a:bodyPr>
          <a:lstStyle/>
          <a:p>
            <a:r>
              <a:rPr kumimoji="1" lang="ja-JP" altLang="en-US" sz="700" dirty="0">
                <a:latin typeface="メイリオ" panose="020B0604030504040204" pitchFamily="50" charset="-128"/>
                <a:ea typeface="メイリオ" panose="020B0604030504040204" pitchFamily="50" charset="-128"/>
              </a:rPr>
              <a:t>昼食</a:t>
            </a:r>
            <a:r>
              <a:rPr kumimoji="1" lang="en-US" altLang="ja-JP" sz="700" dirty="0">
                <a:latin typeface="メイリオ" panose="020B0604030504040204" pitchFamily="50" charset="-128"/>
                <a:ea typeface="メイリオ" panose="020B0604030504040204" pitchFamily="50" charset="-128"/>
              </a:rPr>
              <a:t>:</a:t>
            </a:r>
            <a:r>
              <a:rPr kumimoji="1" lang="ja-JP" altLang="en-US" sz="700" dirty="0">
                <a:latin typeface="メイリオ" panose="020B0604030504040204" pitchFamily="50" charset="-128"/>
                <a:ea typeface="メイリオ" panose="020B0604030504040204" pitchFamily="50" charset="-128"/>
              </a:rPr>
              <a:t>おすすめたむら御膳</a:t>
            </a:r>
          </a:p>
        </p:txBody>
      </p:sp>
      <p:sp>
        <p:nvSpPr>
          <p:cNvPr id="316" name="楕円 271">
            <a:extLst>
              <a:ext uri="{FF2B5EF4-FFF2-40B4-BE49-F238E27FC236}">
                <a16:creationId xmlns:a16="http://schemas.microsoft.com/office/drawing/2014/main" id="{E49A5FA1-C0DC-C582-2FAD-E0751D3D0D9F}"/>
              </a:ext>
            </a:extLst>
          </p:cNvPr>
          <p:cNvSpPr/>
          <p:nvPr/>
        </p:nvSpPr>
        <p:spPr>
          <a:xfrm>
            <a:off x="6599467" y="3804963"/>
            <a:ext cx="648000" cy="180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18" dirty="0">
                <a:solidFill>
                  <a:sysClr val="windowText" lastClr="000000"/>
                </a:solidFill>
                <a:latin typeface="HG創英角ｺﾞｼｯｸUB" panose="020B0909000000000000" pitchFamily="49" charset="-128"/>
                <a:ea typeface="HG創英角ｺﾞｼｯｸUB" panose="020B0909000000000000" pitchFamily="49" charset="-128"/>
              </a:rPr>
              <a:t>全対応</a:t>
            </a:r>
          </a:p>
        </p:txBody>
      </p:sp>
      <p:pic>
        <p:nvPicPr>
          <p:cNvPr id="317" name="図 316" descr="テーブルの上にある数種類の食べ物&#10;&#10;中程度の精度で自動的に生成された説明">
            <a:extLst>
              <a:ext uri="{FF2B5EF4-FFF2-40B4-BE49-F238E27FC236}">
                <a16:creationId xmlns:a16="http://schemas.microsoft.com/office/drawing/2014/main" id="{234DC9F8-6703-F5C3-45EE-6948007AD27D}"/>
              </a:ext>
            </a:extLst>
          </p:cNvPr>
          <p:cNvPicPr>
            <a:picLocks noChangeAspect="1"/>
          </p:cNvPicPr>
          <p:nvPr/>
        </p:nvPicPr>
        <p:blipFill>
          <a:blip r:embed="rId16"/>
          <a:stretch>
            <a:fillRect/>
          </a:stretch>
        </p:blipFill>
        <p:spPr>
          <a:xfrm>
            <a:off x="5776730" y="4049454"/>
            <a:ext cx="1460655" cy="972000"/>
          </a:xfrm>
          <a:prstGeom prst="rect">
            <a:avLst/>
          </a:prstGeom>
        </p:spPr>
      </p:pic>
      <p:pic>
        <p:nvPicPr>
          <p:cNvPr id="318" name="図 317" descr="建物, 男, フロント, 立つ が含まれている画像&#10;&#10;自動的に生成された説明">
            <a:extLst>
              <a:ext uri="{FF2B5EF4-FFF2-40B4-BE49-F238E27FC236}">
                <a16:creationId xmlns:a16="http://schemas.microsoft.com/office/drawing/2014/main" id="{D539174B-0D35-EF45-A5BB-45B2382F0A27}"/>
              </a:ext>
            </a:extLst>
          </p:cNvPr>
          <p:cNvPicPr>
            <a:picLocks noChangeAspect="1"/>
          </p:cNvPicPr>
          <p:nvPr/>
        </p:nvPicPr>
        <p:blipFill>
          <a:blip r:embed="rId17"/>
          <a:stretch>
            <a:fillRect/>
          </a:stretch>
        </p:blipFill>
        <p:spPr>
          <a:xfrm>
            <a:off x="4345735" y="4049454"/>
            <a:ext cx="1383326" cy="972000"/>
          </a:xfrm>
          <a:prstGeom prst="rect">
            <a:avLst/>
          </a:prstGeom>
        </p:spPr>
      </p:pic>
      <p:pic>
        <p:nvPicPr>
          <p:cNvPr id="319" name="図 318">
            <a:extLst>
              <a:ext uri="{FF2B5EF4-FFF2-40B4-BE49-F238E27FC236}">
                <a16:creationId xmlns:a16="http://schemas.microsoft.com/office/drawing/2014/main" id="{7EB8373F-B135-3FAC-C025-95BB8E3CF821}"/>
              </a:ext>
            </a:extLst>
          </p:cNvPr>
          <p:cNvPicPr>
            <a:picLocks noChangeAspect="1"/>
          </p:cNvPicPr>
          <p:nvPr/>
        </p:nvPicPr>
        <p:blipFill rotWithShape="1">
          <a:blip r:embed="rId4"/>
          <a:srcRect l="5727" t="50000" r="4191"/>
          <a:stretch/>
        </p:blipFill>
        <p:spPr>
          <a:xfrm>
            <a:off x="2264527" y="6531477"/>
            <a:ext cx="5004954" cy="352800"/>
          </a:xfrm>
          <a:prstGeom prst="rect">
            <a:avLst/>
          </a:prstGeom>
        </p:spPr>
      </p:pic>
      <p:sp>
        <p:nvSpPr>
          <p:cNvPr id="128" name="テキスト ボックス 127">
            <a:extLst>
              <a:ext uri="{FF2B5EF4-FFF2-40B4-BE49-F238E27FC236}">
                <a16:creationId xmlns:a16="http://schemas.microsoft.com/office/drawing/2014/main" id="{0B2E85B7-F3E8-74BC-BA36-6B7297BD33D8}"/>
              </a:ext>
            </a:extLst>
          </p:cNvPr>
          <p:cNvSpPr txBox="1"/>
          <p:nvPr/>
        </p:nvSpPr>
        <p:spPr>
          <a:xfrm>
            <a:off x="347351" y="6922300"/>
            <a:ext cx="828000" cy="241476"/>
          </a:xfrm>
          <a:prstGeom prst="rect">
            <a:avLst/>
          </a:prstGeom>
          <a:noFill/>
        </p:spPr>
        <p:txBody>
          <a:bodyPr wrap="square" rtlCol="0">
            <a:spAutoFit/>
          </a:bodyPr>
          <a:lstStyle/>
          <a:p>
            <a:r>
              <a:rPr kumimoji="1" lang="ja-JP" altLang="en-US" sz="969" dirty="0">
                <a:latin typeface="メイリオ" panose="020B0604030504040204" pitchFamily="50" charset="-128"/>
                <a:ea typeface="メイリオ" panose="020B0604030504040204" pitchFamily="50" charset="-128"/>
              </a:rPr>
              <a:t>担当</a:t>
            </a:r>
            <a:r>
              <a:rPr kumimoji="1" lang="en-US" altLang="ja-JP" sz="969" dirty="0">
                <a:latin typeface="メイリオ" panose="020B0604030504040204" pitchFamily="50" charset="-128"/>
                <a:ea typeface="メイリオ" panose="020B0604030504040204" pitchFamily="50" charset="-128"/>
              </a:rPr>
              <a:t>:</a:t>
            </a:r>
            <a:r>
              <a:rPr kumimoji="1" lang="ja-JP" altLang="en-US" sz="969" dirty="0">
                <a:latin typeface="メイリオ" panose="020B0604030504040204" pitchFamily="50" charset="-128"/>
                <a:ea typeface="メイリオ" panose="020B0604030504040204" pitchFamily="50" charset="-128"/>
              </a:rPr>
              <a:t>三好</a:t>
            </a:r>
          </a:p>
        </p:txBody>
      </p:sp>
      <p:sp>
        <p:nvSpPr>
          <p:cNvPr id="129" name="正方形/長方形 128">
            <a:extLst>
              <a:ext uri="{FF2B5EF4-FFF2-40B4-BE49-F238E27FC236}">
                <a16:creationId xmlns:a16="http://schemas.microsoft.com/office/drawing/2014/main" id="{7DC1147D-B72C-2764-1F45-1CE5AC38105F}"/>
              </a:ext>
            </a:extLst>
          </p:cNvPr>
          <p:cNvSpPr/>
          <p:nvPr/>
        </p:nvSpPr>
        <p:spPr>
          <a:xfrm>
            <a:off x="1768728" y="6941421"/>
            <a:ext cx="471600" cy="16810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kumimoji="1" lang="ja-JP" altLang="en-US" sz="988" dirty="0">
                <a:solidFill>
                  <a:schemeClr val="tx1"/>
                </a:solidFill>
                <a:latin typeface="メイリオ" panose="020B0604030504040204" pitchFamily="50" charset="-128"/>
                <a:ea typeface="メイリオ" panose="020B0604030504040204" pitchFamily="50" charset="-128"/>
              </a:rPr>
              <a:t>堺</a:t>
            </a:r>
          </a:p>
        </p:txBody>
      </p:sp>
      <p:sp>
        <p:nvSpPr>
          <p:cNvPr id="130" name="楕円 129">
            <a:extLst>
              <a:ext uri="{FF2B5EF4-FFF2-40B4-BE49-F238E27FC236}">
                <a16:creationId xmlns:a16="http://schemas.microsoft.com/office/drawing/2014/main" id="{6C89961A-B76C-2A2B-A016-0772F600C267}"/>
              </a:ext>
            </a:extLst>
          </p:cNvPr>
          <p:cNvSpPr/>
          <p:nvPr/>
        </p:nvSpPr>
        <p:spPr>
          <a:xfrm>
            <a:off x="1059946" y="6935410"/>
            <a:ext cx="354506" cy="180127"/>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772" dirty="0">
                <a:solidFill>
                  <a:schemeClr val="bg1"/>
                </a:solidFill>
                <a:latin typeface="HG創英角ｺﾞｼｯｸUB" panose="020B0909000000000000" pitchFamily="49" charset="-128"/>
                <a:ea typeface="HG創英角ｺﾞｼｯｸUB" panose="020B0909000000000000" pitchFamily="49" charset="-128"/>
              </a:rPr>
              <a:t>30</a:t>
            </a:r>
            <a:r>
              <a:rPr kumimoji="1" lang="ja-JP" altLang="en-US" sz="772" dirty="0">
                <a:solidFill>
                  <a:schemeClr val="bg1"/>
                </a:solidFill>
                <a:latin typeface="HG創英角ｺﾞｼｯｸUB" panose="020B0909000000000000" pitchFamily="49" charset="-128"/>
                <a:ea typeface="HG創英角ｺﾞｼｯｸUB" panose="020B0909000000000000" pitchFamily="49" charset="-128"/>
              </a:rPr>
              <a:t>分</a:t>
            </a:r>
            <a:endParaRPr kumimoji="1" lang="ja-JP" altLang="en-US" sz="772" dirty="0"/>
          </a:p>
        </p:txBody>
      </p:sp>
      <p:sp>
        <p:nvSpPr>
          <p:cNvPr id="131" name="テキスト ボックス 130">
            <a:extLst>
              <a:ext uri="{FF2B5EF4-FFF2-40B4-BE49-F238E27FC236}">
                <a16:creationId xmlns:a16="http://schemas.microsoft.com/office/drawing/2014/main" id="{1C99B123-C9ED-80D6-FAA8-BE90AF3F2679}"/>
              </a:ext>
            </a:extLst>
          </p:cNvPr>
          <p:cNvSpPr txBox="1"/>
          <p:nvPr/>
        </p:nvSpPr>
        <p:spPr>
          <a:xfrm>
            <a:off x="2910977" y="6508768"/>
            <a:ext cx="4114878" cy="369332"/>
          </a:xfrm>
          <a:prstGeom prst="rect">
            <a:avLst/>
          </a:prstGeom>
          <a:noFill/>
        </p:spPr>
        <p:txBody>
          <a:bodyPr wrap="square">
            <a:spAutoFit/>
          </a:bodyPr>
          <a:lstStyle/>
          <a:p>
            <a:pPr algn="ctr"/>
            <a:r>
              <a:rPr kumimoji="1" lang="ja-JP" altLang="en-US" dirty="0">
                <a:ln w="9525">
                  <a:noFill/>
                </a:ln>
                <a:solidFill>
                  <a:srgbClr val="FF0000"/>
                </a:solidFill>
                <a:latin typeface="HG創英ﾌﾟﾚｾﾞﾝｽEB" panose="02020809000000000000" pitchFamily="17" charset="-128"/>
                <a:ea typeface="HG創英ﾌﾟﾚｾﾞﾝｽEB" panose="02020809000000000000" pitchFamily="17" charset="-128"/>
              </a:rPr>
              <a:t>おもしろ仏像講座</a:t>
            </a:r>
            <a:endParaRPr kumimoji="1" lang="ja-JP" altLang="en-US" sz="1800" dirty="0">
              <a:ln w="9525">
                <a:noFill/>
              </a:ln>
              <a:solidFill>
                <a:srgbClr val="FF0000"/>
              </a:solidFill>
              <a:latin typeface="HG創英ﾌﾟﾚｾﾞﾝｽEB" panose="02020809000000000000" pitchFamily="17" charset="-128"/>
              <a:ea typeface="HG創英ﾌﾟﾚｾﾞﾝｽEB" panose="02020809000000000000" pitchFamily="17" charset="-128"/>
            </a:endParaRPr>
          </a:p>
        </p:txBody>
      </p:sp>
      <p:sp>
        <p:nvSpPr>
          <p:cNvPr id="132" name="テキスト ボックス 131">
            <a:extLst>
              <a:ext uri="{FF2B5EF4-FFF2-40B4-BE49-F238E27FC236}">
                <a16:creationId xmlns:a16="http://schemas.microsoft.com/office/drawing/2014/main" id="{66C3F1F1-48DB-4574-EB34-74B203CF39A1}"/>
              </a:ext>
            </a:extLst>
          </p:cNvPr>
          <p:cNvSpPr txBox="1"/>
          <p:nvPr/>
        </p:nvSpPr>
        <p:spPr>
          <a:xfrm>
            <a:off x="2258266" y="7132836"/>
            <a:ext cx="3009225" cy="707886"/>
          </a:xfrm>
          <a:prstGeom prst="rect">
            <a:avLst/>
          </a:prstGeom>
          <a:noFill/>
        </p:spPr>
        <p:txBody>
          <a:bodyPr wrap="square" rtlCol="0">
            <a:spAutoFit/>
          </a:bodyPr>
          <a:lstStyle/>
          <a:p>
            <a:pPr defTabSz="640596">
              <a:defRPr/>
            </a:pPr>
            <a:r>
              <a:rPr kumimoji="1" lang="en-US" altLang="ja-JP" sz="1000" b="1" dirty="0">
                <a:solidFill>
                  <a:prstClr val="black"/>
                </a:solidFill>
                <a:latin typeface="メイリオ" panose="020B0604030504040204" pitchFamily="50" charset="-128"/>
                <a:ea typeface="メイリオ" panose="020B0604030504040204" pitchFamily="50" charset="-128"/>
              </a:rPr>
              <a:t>13:00</a:t>
            </a:r>
            <a:r>
              <a:rPr kumimoji="1" lang="ja-JP" altLang="en-US" sz="1000" b="1" dirty="0">
                <a:solidFill>
                  <a:prstClr val="black"/>
                </a:solidFill>
                <a:latin typeface="メイリオ" panose="020B0604030504040204" pitchFamily="50" charset="-128"/>
                <a:ea typeface="メイリオ" panose="020B0604030504040204" pitchFamily="50" charset="-128"/>
              </a:rPr>
              <a:t>頃 </a:t>
            </a:r>
            <a:r>
              <a:rPr kumimoji="1" lang="ja-JP" altLang="en-US" sz="1000" dirty="0">
                <a:solidFill>
                  <a:prstClr val="black"/>
                </a:solidFill>
                <a:latin typeface="メイリオ" panose="020B0604030504040204" pitchFamily="50" charset="-128"/>
                <a:ea typeface="メイリオ" panose="020B0604030504040204" pitchFamily="50" charset="-128"/>
              </a:rPr>
              <a:t>各ご自宅＝＝</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defTabSz="640596">
              <a:defRPr/>
            </a:pPr>
            <a:r>
              <a:rPr kumimoji="1" lang="en-US" altLang="ja-JP" sz="1000" dirty="0">
                <a:solidFill>
                  <a:prstClr val="black"/>
                </a:solidFill>
                <a:latin typeface="メイリオ" panose="020B0604030504040204" pitchFamily="50" charset="-128"/>
                <a:ea typeface="メイリオ" panose="020B0604030504040204" pitchFamily="50" charset="-128"/>
              </a:rPr>
              <a:t>13:30 </a:t>
            </a:r>
            <a:r>
              <a:rPr kumimoji="1" lang="ja-JP" altLang="en-US" sz="1000" dirty="0">
                <a:solidFill>
                  <a:prstClr val="black"/>
                </a:solidFill>
                <a:latin typeface="メイリオ" panose="020B0604030504040204" pitchFamily="50" charset="-128"/>
                <a:ea typeface="メイリオ" panose="020B0604030504040204" pitchFamily="50" charset="-128"/>
              </a:rPr>
              <a:t>トナリエ弊社施設＝＝</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defTabSz="640596">
              <a:defRPr/>
            </a:pPr>
            <a:r>
              <a:rPr kumimoji="1" lang="ja-JP" altLang="en-US" sz="1000" dirty="0">
                <a:solidFill>
                  <a:prstClr val="black"/>
                </a:solidFill>
                <a:latin typeface="メイリオ" panose="020B0604030504040204" pitchFamily="50" charset="-128"/>
                <a:ea typeface="メイリオ" panose="020B0604030504040204" pitchFamily="50" charset="-128"/>
              </a:rPr>
              <a:t>　</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おもしろ仏像講座</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講師仏像ｺｰﾃﾞｨﾈｰﾀｰ樋口氏</a:t>
            </a:r>
            <a:r>
              <a:rPr kumimoji="1" lang="en-US" altLang="ja-JP" sz="1000" dirty="0">
                <a:solidFill>
                  <a:prstClr val="black"/>
                </a:solidFill>
                <a:latin typeface="メイリオ" panose="020B0604030504040204" pitchFamily="50" charset="-128"/>
                <a:ea typeface="メイリオ" panose="020B0604030504040204" pitchFamily="50" charset="-128"/>
              </a:rPr>
              <a:t>)</a:t>
            </a:r>
          </a:p>
          <a:p>
            <a:pPr defTabSz="640596">
              <a:defRPr/>
            </a:pPr>
            <a:r>
              <a:rPr kumimoji="1" lang="en-US" altLang="ja-JP" sz="1000" dirty="0">
                <a:solidFill>
                  <a:prstClr val="black"/>
                </a:solidFill>
                <a:latin typeface="メイリオ" panose="020B0604030504040204" pitchFamily="50" charset="-128"/>
                <a:ea typeface="メイリオ" panose="020B0604030504040204" pitchFamily="50" charset="-128"/>
              </a:rPr>
              <a:t>15:00</a:t>
            </a:r>
            <a:r>
              <a:rPr kumimoji="1" lang="ja-JP" altLang="en-US" sz="1000" dirty="0">
                <a:solidFill>
                  <a:prstClr val="black"/>
                </a:solidFill>
                <a:latin typeface="メイリオ" panose="020B0604030504040204" pitchFamily="50" charset="-128"/>
                <a:ea typeface="メイリオ" panose="020B0604030504040204" pitchFamily="50" charset="-128"/>
              </a:rPr>
              <a:t>出発＝＝</a:t>
            </a:r>
            <a:r>
              <a:rPr kumimoji="1" lang="en-US" altLang="ja-JP" sz="1000" b="1" dirty="0">
                <a:solidFill>
                  <a:prstClr val="black"/>
                </a:solidFill>
                <a:latin typeface="メイリオ" panose="020B0604030504040204" pitchFamily="50" charset="-128"/>
                <a:ea typeface="メイリオ" panose="020B0604030504040204" pitchFamily="50" charset="-128"/>
              </a:rPr>
              <a:t>15:30</a:t>
            </a:r>
            <a:r>
              <a:rPr kumimoji="1" lang="ja-JP" altLang="en-US" sz="1000" b="1" dirty="0">
                <a:solidFill>
                  <a:prstClr val="black"/>
                </a:solidFill>
                <a:latin typeface="メイリオ" panose="020B0604030504040204" pitchFamily="50" charset="-128"/>
                <a:ea typeface="メイリオ" panose="020B0604030504040204" pitchFamily="50" charset="-128"/>
              </a:rPr>
              <a:t>頃 </a:t>
            </a:r>
            <a:r>
              <a:rPr kumimoji="1" lang="ja-JP" altLang="en-US" sz="1000" dirty="0">
                <a:solidFill>
                  <a:prstClr val="black"/>
                </a:solidFill>
                <a:latin typeface="メイリオ" panose="020B0604030504040204" pitchFamily="50" charset="-128"/>
                <a:ea typeface="メイリオ" panose="020B0604030504040204" pitchFamily="50" charset="-128"/>
              </a:rPr>
              <a:t>各ご自宅</a:t>
            </a:r>
          </a:p>
        </p:txBody>
      </p:sp>
      <p:sp>
        <p:nvSpPr>
          <p:cNvPr id="133" name="テキスト ボックス 132">
            <a:extLst>
              <a:ext uri="{FF2B5EF4-FFF2-40B4-BE49-F238E27FC236}">
                <a16:creationId xmlns:a16="http://schemas.microsoft.com/office/drawing/2014/main" id="{BDE11A4A-887F-7862-31AA-CDD0070D92CF}"/>
              </a:ext>
            </a:extLst>
          </p:cNvPr>
          <p:cNvSpPr txBox="1"/>
          <p:nvPr/>
        </p:nvSpPr>
        <p:spPr>
          <a:xfrm>
            <a:off x="348789" y="7158946"/>
            <a:ext cx="1908000" cy="630942"/>
          </a:xfrm>
          <a:prstGeom prst="rect">
            <a:avLst/>
          </a:prstGeom>
          <a:noFill/>
        </p:spPr>
        <p:txBody>
          <a:bodyPr wrap="square" rtlCol="0">
            <a:spAutoFit/>
          </a:bodyPr>
          <a:lstStyle/>
          <a:p>
            <a:pPr algn="ctr" defTabSz="493456">
              <a:defRPr/>
            </a:pPr>
            <a:r>
              <a:rPr kumimoji="1" lang="en-US" altLang="ja-JP" sz="2000" dirty="0">
                <a:latin typeface="HG創英角ｺﾞｼｯｸUB" panose="020B0909000000000000" pitchFamily="49" charset="-128"/>
                <a:ea typeface="HG創英角ｺﾞｼｯｸUB" panose="020B0909000000000000" pitchFamily="49" charset="-128"/>
              </a:rPr>
              <a:t>1,000</a:t>
            </a:r>
            <a:r>
              <a:rPr kumimoji="1" lang="ja-JP" altLang="en-US" sz="2000" dirty="0">
                <a:latin typeface="HG創英角ｺﾞｼｯｸUB" panose="020B0909000000000000" pitchFamily="49" charset="-128"/>
                <a:ea typeface="HG創英角ｺﾞｼｯｸUB" panose="020B0909000000000000" pitchFamily="49" charset="-128"/>
              </a:rPr>
              <a:t>円</a:t>
            </a:r>
            <a:endParaRPr kumimoji="1" lang="en-US" altLang="ja-JP" sz="2000" dirty="0">
              <a:latin typeface="HG創英角ｺﾞｼｯｸUB" panose="020B0909000000000000" pitchFamily="49" charset="-128"/>
              <a:ea typeface="HG創英角ｺﾞｼｯｸUB" panose="020B0909000000000000" pitchFamily="49" charset="-128"/>
            </a:endParaRPr>
          </a:p>
          <a:p>
            <a:pPr algn="ctr" defTabSz="493456">
              <a:defRPr/>
            </a:pPr>
            <a:r>
              <a:rPr kumimoji="1" lang="en-US" altLang="ja-JP" sz="1400" dirty="0">
                <a:latin typeface="HG創英角ｺﾞｼｯｸUB" panose="020B0909000000000000" pitchFamily="49" charset="-128"/>
                <a:ea typeface="HG創英角ｺﾞｼｯｸUB" panose="020B0909000000000000" pitchFamily="49" charset="-128"/>
              </a:rPr>
              <a:t>(</a:t>
            </a:r>
            <a:r>
              <a:rPr kumimoji="1" lang="ja-JP" altLang="en-US" sz="1400" dirty="0">
                <a:highlight>
                  <a:srgbClr val="FFFF00"/>
                </a:highlight>
                <a:latin typeface="HG創英角ｺﾞｼｯｸUB" panose="020B0909000000000000" pitchFamily="49" charset="-128"/>
                <a:ea typeface="HG創英角ｺﾞｼｯｸUB" panose="020B0909000000000000" pitchFamily="49" charset="-128"/>
              </a:rPr>
              <a:t>移動支援無料</a:t>
            </a:r>
            <a:r>
              <a:rPr kumimoji="1" lang="en-US" altLang="ja-JP" sz="1400" dirty="0">
                <a:latin typeface="HG創英角ｺﾞｼｯｸUB" panose="020B0909000000000000" pitchFamily="49" charset="-128"/>
                <a:ea typeface="HG創英角ｺﾞｼｯｸUB" panose="020B0909000000000000" pitchFamily="49" charset="-128"/>
              </a:rPr>
              <a:t>)</a:t>
            </a:r>
          </a:p>
        </p:txBody>
      </p:sp>
      <p:sp>
        <p:nvSpPr>
          <p:cNvPr id="134" name="テキスト ボックス 133">
            <a:extLst>
              <a:ext uri="{FF2B5EF4-FFF2-40B4-BE49-F238E27FC236}">
                <a16:creationId xmlns:a16="http://schemas.microsoft.com/office/drawing/2014/main" id="{643B7C68-34AF-3790-FE68-09AEE4AB0359}"/>
              </a:ext>
            </a:extLst>
          </p:cNvPr>
          <p:cNvSpPr txBox="1"/>
          <p:nvPr/>
        </p:nvSpPr>
        <p:spPr>
          <a:xfrm>
            <a:off x="348378" y="7785058"/>
            <a:ext cx="1908000" cy="200055"/>
          </a:xfrm>
          <a:prstGeom prst="rect">
            <a:avLst/>
          </a:prstGeom>
          <a:noFill/>
        </p:spPr>
        <p:txBody>
          <a:bodyPr wrap="square" rtlCol="0">
            <a:spAutoFit/>
          </a:bodyPr>
          <a:lstStyle/>
          <a:p>
            <a:r>
              <a:rPr kumimoji="1" lang="en-US" altLang="ja-JP" sz="700" dirty="0">
                <a:latin typeface="メイリオ" panose="020B0604030504040204" pitchFamily="50" charset="-128"/>
                <a:ea typeface="メイリオ" panose="020B0604030504040204" pitchFamily="50" charset="-128"/>
              </a:rPr>
              <a:t>※</a:t>
            </a:r>
            <a:r>
              <a:rPr kumimoji="1" lang="ja-JP" altLang="en-US" sz="700" dirty="0">
                <a:latin typeface="メイリオ" panose="020B0604030504040204" pitchFamily="50" charset="-128"/>
                <a:ea typeface="メイリオ" panose="020B0604030504040204" pitchFamily="50" charset="-128"/>
              </a:rPr>
              <a:t>西国巡礼ツアーご参加の方は無料</a:t>
            </a:r>
            <a:endParaRPr kumimoji="1" lang="ja-JP" altLang="en-US" sz="700" dirty="0">
              <a:solidFill>
                <a:srgbClr val="FF0000"/>
              </a:solidFill>
              <a:latin typeface="メイリオ" panose="020B0604030504040204" pitchFamily="50" charset="-128"/>
              <a:ea typeface="メイリオ" panose="020B0604030504040204" pitchFamily="50" charset="-128"/>
            </a:endParaRPr>
          </a:p>
        </p:txBody>
      </p:sp>
      <p:sp>
        <p:nvSpPr>
          <p:cNvPr id="135" name="楕円 271">
            <a:extLst>
              <a:ext uri="{FF2B5EF4-FFF2-40B4-BE49-F238E27FC236}">
                <a16:creationId xmlns:a16="http://schemas.microsoft.com/office/drawing/2014/main" id="{1B9563CD-B44F-FFBB-8D8D-AABCE48D589A}"/>
              </a:ext>
            </a:extLst>
          </p:cNvPr>
          <p:cNvSpPr/>
          <p:nvPr/>
        </p:nvSpPr>
        <p:spPr>
          <a:xfrm>
            <a:off x="6599467" y="6741203"/>
            <a:ext cx="648000" cy="180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18" dirty="0">
                <a:solidFill>
                  <a:sysClr val="windowText" lastClr="000000"/>
                </a:solidFill>
                <a:latin typeface="HG創英角ｺﾞｼｯｸUB" panose="020B0909000000000000" pitchFamily="49" charset="-128"/>
                <a:ea typeface="HG創英角ｺﾞｼｯｸUB" panose="020B0909000000000000" pitchFamily="49" charset="-128"/>
              </a:rPr>
              <a:t>全対応</a:t>
            </a:r>
          </a:p>
        </p:txBody>
      </p:sp>
      <p:pic>
        <p:nvPicPr>
          <p:cNvPr id="136" name="図 135">
            <a:extLst>
              <a:ext uri="{FF2B5EF4-FFF2-40B4-BE49-F238E27FC236}">
                <a16:creationId xmlns:a16="http://schemas.microsoft.com/office/drawing/2014/main" id="{44B955E5-B798-7E9E-6338-12D970C797B4}"/>
              </a:ext>
            </a:extLst>
          </p:cNvPr>
          <p:cNvPicPr>
            <a:picLocks noChangeAspect="1"/>
          </p:cNvPicPr>
          <p:nvPr/>
        </p:nvPicPr>
        <p:blipFill>
          <a:blip r:embed="rId18"/>
          <a:stretch>
            <a:fillRect/>
          </a:stretch>
        </p:blipFill>
        <p:spPr>
          <a:xfrm>
            <a:off x="5231468" y="6970490"/>
            <a:ext cx="1944793" cy="975445"/>
          </a:xfrm>
          <a:prstGeom prst="rect">
            <a:avLst/>
          </a:prstGeom>
        </p:spPr>
      </p:pic>
      <p:sp>
        <p:nvSpPr>
          <p:cNvPr id="137" name="テキスト ボックス 136">
            <a:extLst>
              <a:ext uri="{FF2B5EF4-FFF2-40B4-BE49-F238E27FC236}">
                <a16:creationId xmlns:a16="http://schemas.microsoft.com/office/drawing/2014/main" id="{ED83F539-461C-DA65-62CA-EE8296D048A2}"/>
              </a:ext>
            </a:extLst>
          </p:cNvPr>
          <p:cNvSpPr txBox="1"/>
          <p:nvPr/>
        </p:nvSpPr>
        <p:spPr>
          <a:xfrm>
            <a:off x="9841851" y="2490825"/>
            <a:ext cx="2928615" cy="1138773"/>
          </a:xfrm>
          <a:prstGeom prst="rect">
            <a:avLst/>
          </a:prstGeom>
          <a:noFill/>
        </p:spPr>
        <p:txBody>
          <a:bodyPr wrap="square" rtlCol="0">
            <a:spAutoFit/>
          </a:bodyPr>
          <a:lstStyle/>
          <a:p>
            <a:pPr defTabSz="575255">
              <a:defRPr/>
            </a:pPr>
            <a:r>
              <a:rPr kumimoji="1" lang="en-US" altLang="ja-JP" sz="1000" b="1" dirty="0">
                <a:solidFill>
                  <a:prstClr val="black"/>
                </a:solidFill>
                <a:latin typeface="メイリオ" panose="020B0604030504040204" pitchFamily="50" charset="-128"/>
                <a:ea typeface="メイリオ" panose="020B0604030504040204" pitchFamily="50" charset="-128"/>
              </a:rPr>
              <a:t>  </a:t>
            </a:r>
            <a:r>
              <a:rPr kumimoji="1" lang="ja-JP" altLang="en-US" sz="1000" b="1" dirty="0">
                <a:solidFill>
                  <a:prstClr val="black"/>
                </a:solidFill>
                <a:latin typeface="メイリオ" panose="020B0604030504040204" pitchFamily="50" charset="-128"/>
                <a:ea typeface="メイリオ" panose="020B0604030504040204" pitchFamily="50" charset="-128"/>
              </a:rPr>
              <a:t>８</a:t>
            </a:r>
            <a:r>
              <a:rPr kumimoji="1" lang="en-US" altLang="ja-JP" sz="1000" b="1" dirty="0">
                <a:solidFill>
                  <a:prstClr val="black"/>
                </a:solidFill>
                <a:latin typeface="メイリオ" panose="020B0604030504040204" pitchFamily="50" charset="-128"/>
                <a:ea typeface="メイリオ" panose="020B0604030504040204" pitchFamily="50" charset="-128"/>
              </a:rPr>
              <a:t>:30-</a:t>
            </a:r>
            <a:r>
              <a:rPr kumimoji="1" lang="ja-JP" altLang="en-US" sz="1000" b="1" dirty="0">
                <a:solidFill>
                  <a:prstClr val="black"/>
                </a:solidFill>
                <a:latin typeface="メイリオ" panose="020B0604030504040204" pitchFamily="50" charset="-128"/>
                <a:ea typeface="メイリオ" panose="020B0604030504040204" pitchFamily="50" charset="-128"/>
              </a:rPr>
              <a:t>９</a:t>
            </a:r>
            <a:r>
              <a:rPr kumimoji="1" lang="en-US" altLang="ja-JP" sz="1000" b="1" dirty="0">
                <a:solidFill>
                  <a:prstClr val="black"/>
                </a:solidFill>
                <a:latin typeface="メイリオ" panose="020B0604030504040204" pitchFamily="50" charset="-128"/>
                <a:ea typeface="メイリオ" panose="020B0604030504040204" pitchFamily="50" charset="-128"/>
              </a:rPr>
              <a:t>:30</a:t>
            </a:r>
            <a:r>
              <a:rPr kumimoji="1" lang="ja-JP" altLang="en-US" sz="1000" b="1" dirty="0">
                <a:solidFill>
                  <a:prstClr val="black"/>
                </a:solidFill>
                <a:latin typeface="メイリオ" panose="020B0604030504040204" pitchFamily="50" charset="-128"/>
                <a:ea typeface="メイリオ" panose="020B0604030504040204" pitchFamily="50" charset="-128"/>
              </a:rPr>
              <a:t>頃 </a:t>
            </a:r>
            <a:r>
              <a:rPr kumimoji="1" lang="ja-JP" altLang="en-US" sz="1000" dirty="0">
                <a:latin typeface="メイリオ" panose="020B0604030504040204" pitchFamily="50" charset="-128"/>
                <a:ea typeface="メイリオ" panose="020B0604030504040204" pitchFamily="50" charset="-128"/>
              </a:rPr>
              <a:t>各ご自宅＝＝</a:t>
            </a:r>
            <a:endParaRPr kumimoji="1" lang="en-US" altLang="ja-JP" sz="1000" dirty="0">
              <a:latin typeface="メイリオ" panose="020B0604030504040204" pitchFamily="50" charset="-128"/>
              <a:ea typeface="メイリオ" panose="020B0604030504040204" pitchFamily="50" charset="-128"/>
            </a:endParaRPr>
          </a:p>
          <a:p>
            <a:pPr defTabSz="575255">
              <a:defRPr/>
            </a:pPr>
            <a:r>
              <a:rPr kumimoji="1" lang="en-US" altLang="ja-JP" sz="1000" dirty="0">
                <a:latin typeface="メイリオ" panose="020B0604030504040204" pitchFamily="50" charset="-128"/>
                <a:ea typeface="メイリオ" panose="020B0604030504040204" pitchFamily="50" charset="-128"/>
              </a:rPr>
              <a:t>11:00 </a:t>
            </a:r>
            <a:r>
              <a:rPr kumimoji="1" lang="ja-JP" altLang="en-US" sz="1000" dirty="0">
                <a:latin typeface="メイリオ" panose="020B0604030504040204" pitchFamily="50" charset="-128"/>
                <a:ea typeface="メイリオ" panose="020B0604030504040204" pitchFamily="50" charset="-128"/>
              </a:rPr>
              <a:t>総持寺</a:t>
            </a:r>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参拝と御朱印</a:t>
            </a:r>
            <a:r>
              <a:rPr kumimoji="1" lang="en-US" altLang="ja-JP" sz="90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a:t>
            </a:r>
            <a:endParaRPr kumimoji="1" lang="en-US" altLang="ja-JP" sz="1000" dirty="0">
              <a:latin typeface="メイリオ" panose="020B0604030504040204" pitchFamily="50" charset="-128"/>
              <a:ea typeface="メイリオ" panose="020B0604030504040204" pitchFamily="50" charset="-128"/>
            </a:endParaRPr>
          </a:p>
          <a:p>
            <a:pPr defTabSz="575255">
              <a:defRPr/>
            </a:pPr>
            <a:r>
              <a:rPr kumimoji="1" lang="en-US" altLang="ja-JP" sz="1000" dirty="0">
                <a:latin typeface="メイリオ" panose="020B0604030504040204" pitchFamily="50" charset="-128"/>
                <a:ea typeface="メイリオ" panose="020B0604030504040204" pitchFamily="50" charset="-128"/>
              </a:rPr>
              <a:t>12:30 </a:t>
            </a:r>
            <a:r>
              <a:rPr kumimoji="1" lang="ja-JP" altLang="en-US" sz="1000" dirty="0">
                <a:latin typeface="メイリオ" panose="020B0604030504040204" pitchFamily="50" charset="-128"/>
                <a:ea typeface="メイリオ" panose="020B0604030504040204" pitchFamily="50" charset="-128"/>
              </a:rPr>
              <a:t>ホテルアベスト高槻</a:t>
            </a:r>
            <a:r>
              <a:rPr kumimoji="1" lang="ja-JP" altLang="en-US" sz="900" dirty="0">
                <a:latin typeface="メイリオ" panose="020B0604030504040204" pitchFamily="50" charset="-128"/>
                <a:ea typeface="メイリオ" panose="020B0604030504040204" pitchFamily="50" charset="-128"/>
              </a:rPr>
              <a:t>＝＝</a:t>
            </a:r>
            <a:endParaRPr kumimoji="1" lang="en-US" altLang="ja-JP" sz="900" dirty="0">
              <a:latin typeface="メイリオ" panose="020B0604030504040204" pitchFamily="50" charset="-128"/>
              <a:ea typeface="メイリオ" panose="020B0604030504040204" pitchFamily="50" charset="-128"/>
            </a:endParaRPr>
          </a:p>
          <a:p>
            <a:pPr defTabSz="575255">
              <a:defRPr/>
            </a:pPr>
            <a:r>
              <a:rPr kumimoji="1" lang="ja-JP" altLang="en-US" sz="900" dirty="0">
                <a:latin typeface="メイリオ" panose="020B0604030504040204" pitchFamily="50" charset="-128"/>
                <a:ea typeface="メイリオ" panose="020B0604030504040204" pitchFamily="50" charset="-128"/>
              </a:rPr>
              <a:t>（ご昼食）メインディッシュ</a:t>
            </a:r>
            <a:endParaRPr kumimoji="1" lang="en-US" altLang="ja-JP" sz="900" dirty="0">
              <a:latin typeface="メイリオ" panose="020B0604030504040204" pitchFamily="50" charset="-128"/>
              <a:ea typeface="メイリオ" panose="020B0604030504040204" pitchFamily="50" charset="-128"/>
            </a:endParaRPr>
          </a:p>
          <a:p>
            <a:pPr defTabSz="575255">
              <a:defRPr/>
            </a:pPr>
            <a:r>
              <a:rPr kumimoji="1" lang="ja-JP" altLang="en-US" sz="900" dirty="0">
                <a:latin typeface="メイリオ" panose="020B0604030504040204" pitchFamily="50" charset="-128"/>
                <a:ea typeface="メイリオ" panose="020B0604030504040204" pitchFamily="50" charset="-128"/>
              </a:rPr>
              <a:t>　　　</a:t>
            </a:r>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サイドビュッフェ（サラダ・デザート</a:t>
            </a:r>
            <a:r>
              <a:rPr kumimoji="1" lang="en-US" altLang="ja-JP" sz="900" dirty="0">
                <a:latin typeface="メイリオ" panose="020B0604030504040204" pitchFamily="50" charset="-128"/>
                <a:ea typeface="メイリオ" panose="020B0604030504040204" pitchFamily="50" charset="-128"/>
              </a:rPr>
              <a:t>etc.</a:t>
            </a:r>
            <a:r>
              <a:rPr kumimoji="1" lang="ja-JP" altLang="en-US" sz="900" dirty="0">
                <a:latin typeface="メイリオ" panose="020B0604030504040204" pitchFamily="50" charset="-128"/>
                <a:ea typeface="メイリオ" panose="020B0604030504040204" pitchFamily="50" charset="-128"/>
              </a:rPr>
              <a:t>）</a:t>
            </a:r>
            <a:endParaRPr kumimoji="1" lang="en-US" altLang="ja-JP" sz="900" dirty="0">
              <a:latin typeface="メイリオ" panose="020B0604030504040204" pitchFamily="50" charset="-128"/>
              <a:ea typeface="メイリオ" panose="020B0604030504040204" pitchFamily="50" charset="-128"/>
            </a:endParaRPr>
          </a:p>
          <a:p>
            <a:pPr defTabSz="575255">
              <a:defRPr/>
            </a:pPr>
            <a:r>
              <a:rPr kumimoji="1" lang="ja-JP" altLang="en-US" sz="900" dirty="0">
                <a:latin typeface="メイリオ" panose="020B0604030504040204" pitchFamily="50" charset="-128"/>
                <a:ea typeface="メイリオ" panose="020B0604030504040204" pitchFamily="50" charset="-128"/>
              </a:rPr>
              <a:t>　　　</a:t>
            </a:r>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ドリンクバー</a:t>
            </a:r>
            <a:endParaRPr kumimoji="1" lang="en-US" altLang="ja-JP" sz="1000" dirty="0">
              <a:latin typeface="メイリオ" panose="020B0604030504040204" pitchFamily="50" charset="-128"/>
              <a:ea typeface="メイリオ" panose="020B0604030504040204" pitchFamily="50" charset="-128"/>
            </a:endParaRPr>
          </a:p>
          <a:p>
            <a:pPr defTabSz="575255">
              <a:defRPr/>
            </a:pPr>
            <a:r>
              <a:rPr kumimoji="1" lang="en-US" altLang="ja-JP" sz="1000" b="1" dirty="0">
                <a:latin typeface="メイリオ" panose="020B0604030504040204" pitchFamily="50" charset="-128"/>
                <a:ea typeface="メイリオ" panose="020B0604030504040204" pitchFamily="50" charset="-128"/>
              </a:rPr>
              <a:t>16:00-16:30</a:t>
            </a:r>
            <a:r>
              <a:rPr kumimoji="1" lang="ja-JP" altLang="en-US" sz="1000" b="1" dirty="0">
                <a:latin typeface="メイリオ" panose="020B0604030504040204" pitchFamily="50" charset="-128"/>
                <a:ea typeface="メイリオ" panose="020B0604030504040204" pitchFamily="50" charset="-128"/>
              </a:rPr>
              <a:t>頃 </a:t>
            </a:r>
            <a:r>
              <a:rPr kumimoji="1" lang="ja-JP" altLang="en-US" sz="1000" dirty="0">
                <a:latin typeface="メイリオ" panose="020B0604030504040204" pitchFamily="50" charset="-128"/>
                <a:ea typeface="メイリオ" panose="020B0604030504040204" pitchFamily="50" charset="-128"/>
              </a:rPr>
              <a:t>各ご自宅</a:t>
            </a:r>
            <a:r>
              <a:rPr kumimoji="1" lang="ja-JP" altLang="en-US" sz="10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  </a:t>
            </a:r>
            <a:endParaRPr kumimoji="1" lang="ja-JP" altLang="en-US" sz="1000" b="1" kern="100" dirty="0">
              <a:solidFill>
                <a:srgbClr val="FF0000"/>
              </a:solidFill>
              <a:highlight>
                <a:srgbClr val="FFFF00"/>
              </a:highligh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138" name="図 137">
            <a:extLst>
              <a:ext uri="{FF2B5EF4-FFF2-40B4-BE49-F238E27FC236}">
                <a16:creationId xmlns:a16="http://schemas.microsoft.com/office/drawing/2014/main" id="{B35F43D4-5331-2862-A679-4384AF11C04F}"/>
              </a:ext>
            </a:extLst>
          </p:cNvPr>
          <p:cNvPicPr>
            <a:picLocks noChangeAspect="1"/>
          </p:cNvPicPr>
          <p:nvPr/>
        </p:nvPicPr>
        <p:blipFill rotWithShape="1">
          <a:blip r:embed="rId4"/>
          <a:srcRect l="5727" t="50000" r="4191"/>
          <a:stretch/>
        </p:blipFill>
        <p:spPr>
          <a:xfrm>
            <a:off x="9852425" y="2131368"/>
            <a:ext cx="5004954" cy="352800"/>
          </a:xfrm>
          <a:prstGeom prst="rect">
            <a:avLst/>
          </a:prstGeom>
        </p:spPr>
      </p:pic>
      <p:sp>
        <p:nvSpPr>
          <p:cNvPr id="139" name="テキスト ボックス 138">
            <a:extLst>
              <a:ext uri="{FF2B5EF4-FFF2-40B4-BE49-F238E27FC236}">
                <a16:creationId xmlns:a16="http://schemas.microsoft.com/office/drawing/2014/main" id="{F298B371-532F-574D-10BC-B9690BBA7CC0}"/>
              </a:ext>
            </a:extLst>
          </p:cNvPr>
          <p:cNvSpPr txBox="1"/>
          <p:nvPr/>
        </p:nvSpPr>
        <p:spPr>
          <a:xfrm>
            <a:off x="7933677" y="2522190"/>
            <a:ext cx="828000" cy="241476"/>
          </a:xfrm>
          <a:prstGeom prst="rect">
            <a:avLst/>
          </a:prstGeom>
          <a:noFill/>
        </p:spPr>
        <p:txBody>
          <a:bodyPr wrap="square" rtlCol="0">
            <a:spAutoFit/>
          </a:bodyPr>
          <a:lstStyle/>
          <a:p>
            <a:r>
              <a:rPr kumimoji="1" lang="ja-JP" altLang="en-US" sz="969" dirty="0">
                <a:latin typeface="メイリオ" panose="020B0604030504040204" pitchFamily="50" charset="-128"/>
                <a:ea typeface="メイリオ" panose="020B0604030504040204" pitchFamily="50" charset="-128"/>
              </a:rPr>
              <a:t>担当</a:t>
            </a:r>
            <a:r>
              <a:rPr kumimoji="1" lang="en-US" altLang="ja-JP" sz="969" dirty="0">
                <a:latin typeface="メイリオ" panose="020B0604030504040204" pitchFamily="50" charset="-128"/>
                <a:ea typeface="メイリオ" panose="020B0604030504040204" pitchFamily="50" charset="-128"/>
              </a:rPr>
              <a:t>:</a:t>
            </a:r>
            <a:r>
              <a:rPr kumimoji="1" lang="ja-JP" altLang="en-US" sz="969" dirty="0">
                <a:latin typeface="メイリオ" panose="020B0604030504040204" pitchFamily="50" charset="-128"/>
                <a:ea typeface="メイリオ" panose="020B0604030504040204" pitchFamily="50" charset="-128"/>
              </a:rPr>
              <a:t>三好</a:t>
            </a:r>
          </a:p>
        </p:txBody>
      </p:sp>
      <p:sp>
        <p:nvSpPr>
          <p:cNvPr id="140" name="テキスト ボックス 139">
            <a:extLst>
              <a:ext uri="{FF2B5EF4-FFF2-40B4-BE49-F238E27FC236}">
                <a16:creationId xmlns:a16="http://schemas.microsoft.com/office/drawing/2014/main" id="{3DCAA39A-8F47-3CF9-6ED5-DC1BD98D4EF1}"/>
              </a:ext>
            </a:extLst>
          </p:cNvPr>
          <p:cNvSpPr txBox="1"/>
          <p:nvPr/>
        </p:nvSpPr>
        <p:spPr>
          <a:xfrm>
            <a:off x="7931759" y="3398280"/>
            <a:ext cx="1908000" cy="200055"/>
          </a:xfrm>
          <a:prstGeom prst="rect">
            <a:avLst/>
          </a:prstGeom>
          <a:noFill/>
        </p:spPr>
        <p:txBody>
          <a:bodyPr wrap="square" rtlCol="0">
            <a:spAutoFit/>
          </a:bodyPr>
          <a:lstStyle/>
          <a:p>
            <a:r>
              <a:rPr kumimoji="1" lang="ja-JP" altLang="en-US" sz="700" dirty="0">
                <a:latin typeface="メイリオ" panose="020B0604030504040204" pitchFamily="50" charset="-128"/>
                <a:ea typeface="メイリオ" panose="020B0604030504040204" pitchFamily="50" charset="-128"/>
              </a:rPr>
              <a:t>昼食</a:t>
            </a:r>
            <a:r>
              <a:rPr kumimoji="1" lang="en-US" altLang="ja-JP" sz="700" dirty="0">
                <a:latin typeface="メイリオ" panose="020B0604030504040204" pitchFamily="50" charset="-128"/>
                <a:ea typeface="メイリオ" panose="020B0604030504040204" pitchFamily="50" charset="-128"/>
              </a:rPr>
              <a:t>:</a:t>
            </a:r>
            <a:r>
              <a:rPr kumimoji="1" lang="ja-JP" altLang="en-US" sz="700" dirty="0">
                <a:latin typeface="メイリオ" panose="020B0604030504040204" pitchFamily="50" charset="-128"/>
                <a:ea typeface="メイリオ" panose="020B0604030504040204" pitchFamily="50" charset="-128"/>
              </a:rPr>
              <a:t>プレートランチ</a:t>
            </a:r>
            <a:r>
              <a:rPr kumimoji="1" lang="ja-JP" altLang="en-US" sz="600" dirty="0">
                <a:latin typeface="メイリオ" panose="020B0604030504040204" pitchFamily="50" charset="-128"/>
                <a:ea typeface="メイリオ" panose="020B0604030504040204" pitchFamily="50" charset="-128"/>
              </a:rPr>
              <a:t>（メイン</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ビュッフェ）</a:t>
            </a:r>
            <a:endParaRPr kumimoji="1" lang="ja-JP" altLang="en-US" sz="700" dirty="0">
              <a:latin typeface="メイリオ" panose="020B0604030504040204" pitchFamily="50" charset="-128"/>
              <a:ea typeface="メイリオ" panose="020B0604030504040204" pitchFamily="50" charset="-128"/>
            </a:endParaRPr>
          </a:p>
        </p:txBody>
      </p:sp>
      <p:sp>
        <p:nvSpPr>
          <p:cNvPr id="142" name="正方形/長方形 141">
            <a:extLst>
              <a:ext uri="{FF2B5EF4-FFF2-40B4-BE49-F238E27FC236}">
                <a16:creationId xmlns:a16="http://schemas.microsoft.com/office/drawing/2014/main" id="{F44AC644-F6AC-3F1D-9BFC-3DA649BB6E52}"/>
              </a:ext>
            </a:extLst>
          </p:cNvPr>
          <p:cNvSpPr/>
          <p:nvPr/>
        </p:nvSpPr>
        <p:spPr>
          <a:xfrm>
            <a:off x="9352533" y="2532796"/>
            <a:ext cx="471600" cy="1692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kumimoji="1" lang="ja-JP" altLang="en-US" sz="988" dirty="0">
                <a:solidFill>
                  <a:schemeClr val="tx1"/>
                </a:solidFill>
                <a:latin typeface="メイリオ" panose="020B0604030504040204" pitchFamily="50" charset="-128"/>
                <a:ea typeface="メイリオ" panose="020B0604030504040204" pitchFamily="50" charset="-128"/>
              </a:rPr>
              <a:t>茨木</a:t>
            </a:r>
          </a:p>
        </p:txBody>
      </p:sp>
      <p:sp>
        <p:nvSpPr>
          <p:cNvPr id="143" name="楕円 142">
            <a:extLst>
              <a:ext uri="{FF2B5EF4-FFF2-40B4-BE49-F238E27FC236}">
                <a16:creationId xmlns:a16="http://schemas.microsoft.com/office/drawing/2014/main" id="{D923B222-DBF3-082F-12BC-7E014499CF86}"/>
              </a:ext>
            </a:extLst>
          </p:cNvPr>
          <p:cNvSpPr/>
          <p:nvPr/>
        </p:nvSpPr>
        <p:spPr>
          <a:xfrm>
            <a:off x="8645656" y="2543467"/>
            <a:ext cx="356400" cy="180000"/>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772" dirty="0">
                <a:solidFill>
                  <a:schemeClr val="bg1"/>
                </a:solidFill>
                <a:latin typeface="HG創英角ｺﾞｼｯｸUB" panose="020B0909000000000000" pitchFamily="49" charset="-128"/>
                <a:ea typeface="HG創英角ｺﾞｼｯｸUB" panose="020B0909000000000000" pitchFamily="49" charset="-128"/>
              </a:rPr>
              <a:t>60</a:t>
            </a:r>
            <a:r>
              <a:rPr kumimoji="1" lang="ja-JP" altLang="en-US" sz="772" dirty="0">
                <a:solidFill>
                  <a:schemeClr val="bg1"/>
                </a:solidFill>
                <a:latin typeface="HG創英角ｺﾞｼｯｸUB" panose="020B0909000000000000" pitchFamily="49" charset="-128"/>
                <a:ea typeface="HG創英角ｺﾞｼｯｸUB" panose="020B0909000000000000" pitchFamily="49" charset="-128"/>
              </a:rPr>
              <a:t>分</a:t>
            </a:r>
            <a:endParaRPr kumimoji="1" lang="ja-JP" altLang="en-US" sz="772" dirty="0"/>
          </a:p>
        </p:txBody>
      </p:sp>
      <p:sp>
        <p:nvSpPr>
          <p:cNvPr id="144" name="テキスト ボックス 143">
            <a:extLst>
              <a:ext uri="{FF2B5EF4-FFF2-40B4-BE49-F238E27FC236}">
                <a16:creationId xmlns:a16="http://schemas.microsoft.com/office/drawing/2014/main" id="{D541A6E6-DDB5-0D94-4EF3-650DC0AA93F3}"/>
              </a:ext>
            </a:extLst>
          </p:cNvPr>
          <p:cNvSpPr txBox="1"/>
          <p:nvPr/>
        </p:nvSpPr>
        <p:spPr>
          <a:xfrm>
            <a:off x="7934150" y="2764453"/>
            <a:ext cx="1908000" cy="615553"/>
          </a:xfrm>
          <a:prstGeom prst="rect">
            <a:avLst/>
          </a:prstGeom>
          <a:noFill/>
        </p:spPr>
        <p:txBody>
          <a:bodyPr wrap="square" rtlCol="0">
            <a:spAutoFit/>
          </a:bodyPr>
          <a:lstStyle/>
          <a:p>
            <a:pPr algn="ctr" defTabSz="443123">
              <a:defRPr/>
            </a:pPr>
            <a:r>
              <a:rPr kumimoji="1" lang="en-US" altLang="ja-JP" sz="2000" dirty="0">
                <a:latin typeface="HG創英角ｺﾞｼｯｸUB" panose="020B0909000000000000" pitchFamily="49" charset="-128"/>
                <a:ea typeface="HG創英角ｺﾞｼｯｸUB" panose="020B0909000000000000" pitchFamily="49" charset="-128"/>
              </a:rPr>
              <a:t>14,000</a:t>
            </a:r>
            <a:r>
              <a:rPr kumimoji="1" lang="ja-JP" altLang="en-US" sz="2000" dirty="0">
                <a:latin typeface="HG創英角ｺﾞｼｯｸUB" panose="020B0909000000000000" pitchFamily="49" charset="-128"/>
                <a:ea typeface="HG創英角ｺﾞｼｯｸUB" panose="020B0909000000000000" pitchFamily="49" charset="-128"/>
              </a:rPr>
              <a:t>円</a:t>
            </a:r>
            <a:endParaRPr kumimoji="1" lang="en-US" altLang="ja-JP" sz="2000" dirty="0">
              <a:latin typeface="HG創英角ｺﾞｼｯｸUB" panose="020B0909000000000000" pitchFamily="49" charset="-128"/>
              <a:ea typeface="HG創英角ｺﾞｼｯｸUB" panose="020B0909000000000000" pitchFamily="49" charset="-128"/>
            </a:endParaRPr>
          </a:p>
          <a:p>
            <a:pPr algn="ctr" defTabSz="443123">
              <a:defRPr/>
            </a:pPr>
            <a:r>
              <a:rPr kumimoji="1" lang="en-US" altLang="ja-JP" sz="1400" dirty="0">
                <a:latin typeface="HG創英角ｺﾞｼｯｸUB" panose="020B0909000000000000" pitchFamily="49" charset="-128"/>
                <a:ea typeface="HG創英角ｺﾞｼｯｸUB" panose="020B0909000000000000" pitchFamily="49" charset="-128"/>
              </a:rPr>
              <a:t>(</a:t>
            </a:r>
            <a:r>
              <a:rPr kumimoji="1" lang="ja-JP" altLang="en-US" sz="1400" dirty="0">
                <a:highlight>
                  <a:srgbClr val="FFFF00"/>
                </a:highlight>
                <a:latin typeface="HG創英角ｺﾞｼｯｸUB" panose="020B0909000000000000" pitchFamily="49" charset="-128"/>
                <a:ea typeface="HG創英角ｺﾞｼｯｸUB" panose="020B0909000000000000" pitchFamily="49" charset="-128"/>
              </a:rPr>
              <a:t>移動支援</a:t>
            </a:r>
            <a:r>
              <a:rPr kumimoji="1" lang="en-US" altLang="ja-JP" sz="1400" dirty="0">
                <a:highlight>
                  <a:srgbClr val="FFFF00"/>
                </a:highlight>
                <a:latin typeface="HG創英角ｺﾞｼｯｸUB" panose="020B0909000000000000" pitchFamily="49" charset="-128"/>
                <a:ea typeface="HG創英角ｺﾞｼｯｸUB" panose="020B0909000000000000" pitchFamily="49" charset="-128"/>
              </a:rPr>
              <a:t>5,000</a:t>
            </a:r>
            <a:r>
              <a:rPr kumimoji="1" lang="ja-JP" altLang="en-US" sz="1400" dirty="0">
                <a:highlight>
                  <a:srgbClr val="FFFF00"/>
                </a:highlight>
                <a:latin typeface="HG創英角ｺﾞｼｯｸUB" panose="020B0909000000000000" pitchFamily="49" charset="-128"/>
                <a:ea typeface="HG創英角ｺﾞｼｯｸUB" panose="020B0909000000000000" pitchFamily="49" charset="-128"/>
              </a:rPr>
              <a:t>円</a:t>
            </a:r>
            <a:r>
              <a:rPr kumimoji="1" lang="en-US" altLang="ja-JP" sz="1400" dirty="0">
                <a:latin typeface="HG創英角ｺﾞｼｯｸUB" panose="020B0909000000000000" pitchFamily="49" charset="-128"/>
                <a:ea typeface="HG創英角ｺﾞｼｯｸUB" panose="020B0909000000000000" pitchFamily="49" charset="-128"/>
              </a:rPr>
              <a:t>)</a:t>
            </a:r>
          </a:p>
        </p:txBody>
      </p:sp>
      <p:sp>
        <p:nvSpPr>
          <p:cNvPr id="145" name="テキスト ボックス 144">
            <a:extLst>
              <a:ext uri="{FF2B5EF4-FFF2-40B4-BE49-F238E27FC236}">
                <a16:creationId xmlns:a16="http://schemas.microsoft.com/office/drawing/2014/main" id="{316B6A26-3995-1BE6-6CA3-F52B5833BF07}"/>
              </a:ext>
            </a:extLst>
          </p:cNvPr>
          <p:cNvSpPr txBox="1"/>
          <p:nvPr/>
        </p:nvSpPr>
        <p:spPr>
          <a:xfrm>
            <a:off x="10470577" y="2086688"/>
            <a:ext cx="3738802" cy="369332"/>
          </a:xfrm>
          <a:prstGeom prst="rect">
            <a:avLst/>
          </a:prstGeom>
          <a:noFill/>
        </p:spPr>
        <p:txBody>
          <a:bodyPr wrap="square">
            <a:spAutoFit/>
          </a:bodyPr>
          <a:lstStyle/>
          <a:p>
            <a:pPr algn="ctr"/>
            <a:r>
              <a:rPr kumimoji="1" lang="ja-JP" altLang="en-US" dirty="0">
                <a:ln w="9525">
                  <a:noFill/>
                </a:ln>
                <a:solidFill>
                  <a:srgbClr val="FF0000"/>
                </a:solidFill>
                <a:latin typeface="HG創英ﾌﾟﾚｾﾞﾝｽEB" panose="02020809000000000000" pitchFamily="17" charset="-128"/>
                <a:ea typeface="HG創英ﾌﾟﾚｾﾞﾝｽEB" panose="02020809000000000000" pitchFamily="17" charset="-128"/>
              </a:rPr>
              <a:t>西国巡礼　二十二番総持寺</a:t>
            </a:r>
            <a:endParaRPr kumimoji="1" lang="ja-JP" altLang="en-US" sz="1800" dirty="0">
              <a:ln w="9525">
                <a:noFill/>
              </a:ln>
              <a:solidFill>
                <a:srgbClr val="FF0000"/>
              </a:solidFill>
              <a:latin typeface="HG創英ﾌﾟﾚｾﾞﾝｽEB" panose="02020809000000000000" pitchFamily="17" charset="-128"/>
              <a:ea typeface="HG創英ﾌﾟﾚｾﾞﾝｽEB" panose="02020809000000000000" pitchFamily="17" charset="-128"/>
            </a:endParaRPr>
          </a:p>
        </p:txBody>
      </p:sp>
      <p:pic>
        <p:nvPicPr>
          <p:cNvPr id="146" name="図 145">
            <a:extLst>
              <a:ext uri="{FF2B5EF4-FFF2-40B4-BE49-F238E27FC236}">
                <a16:creationId xmlns:a16="http://schemas.microsoft.com/office/drawing/2014/main" id="{A7596B04-F5C0-EDB0-EAE4-A4C54B8739EC}"/>
              </a:ext>
            </a:extLst>
          </p:cNvPr>
          <p:cNvPicPr>
            <a:picLocks noChangeAspect="1"/>
          </p:cNvPicPr>
          <p:nvPr/>
        </p:nvPicPr>
        <p:blipFill>
          <a:blip r:embed="rId19"/>
          <a:stretch>
            <a:fillRect/>
          </a:stretch>
        </p:blipFill>
        <p:spPr>
          <a:xfrm>
            <a:off x="13671064" y="2573034"/>
            <a:ext cx="1146955" cy="972000"/>
          </a:xfrm>
          <a:prstGeom prst="rect">
            <a:avLst/>
          </a:prstGeom>
        </p:spPr>
      </p:pic>
      <p:sp>
        <p:nvSpPr>
          <p:cNvPr id="147" name="テキスト ボックス 146">
            <a:extLst>
              <a:ext uri="{FF2B5EF4-FFF2-40B4-BE49-F238E27FC236}">
                <a16:creationId xmlns:a16="http://schemas.microsoft.com/office/drawing/2014/main" id="{C0C32699-506A-48CC-948C-8462D09017A1}"/>
              </a:ext>
            </a:extLst>
          </p:cNvPr>
          <p:cNvSpPr txBox="1"/>
          <p:nvPr/>
        </p:nvSpPr>
        <p:spPr>
          <a:xfrm>
            <a:off x="9843976" y="4062623"/>
            <a:ext cx="3510456" cy="861774"/>
          </a:xfrm>
          <a:prstGeom prst="rect">
            <a:avLst/>
          </a:prstGeom>
          <a:noFill/>
        </p:spPr>
        <p:txBody>
          <a:bodyPr wrap="square" rtlCol="0">
            <a:spAutoFit/>
          </a:bodyPr>
          <a:lstStyle/>
          <a:p>
            <a:pPr defTabSz="575255">
              <a:defRPr/>
            </a:pPr>
            <a:r>
              <a:rPr kumimoji="1" lang="en-US" altLang="ja-JP" sz="1000" b="1" dirty="0">
                <a:latin typeface="メイリオ" panose="020B0604030504040204" pitchFamily="50" charset="-128"/>
                <a:ea typeface="メイリオ" panose="020B0604030504040204" pitchFamily="50" charset="-128"/>
              </a:rPr>
              <a:t>  9:30-10:00</a:t>
            </a:r>
            <a:r>
              <a:rPr kumimoji="1" lang="ja-JP" altLang="en-US" sz="1000" b="1" dirty="0">
                <a:latin typeface="メイリオ" panose="020B0604030504040204" pitchFamily="50" charset="-128"/>
                <a:ea typeface="メイリオ" panose="020B0604030504040204" pitchFamily="50" charset="-128"/>
              </a:rPr>
              <a:t>頃 </a:t>
            </a:r>
            <a:r>
              <a:rPr kumimoji="1" lang="ja-JP" altLang="en-US" sz="1000" dirty="0">
                <a:latin typeface="メイリオ" panose="020B0604030504040204" pitchFamily="50" charset="-128"/>
                <a:ea typeface="メイリオ" panose="020B0604030504040204" pitchFamily="50" charset="-128"/>
              </a:rPr>
              <a:t>各ご自宅＝＝</a:t>
            </a:r>
            <a:endParaRPr kumimoji="1" lang="en-US" altLang="ja-JP" sz="1000" dirty="0">
              <a:latin typeface="メイリオ" panose="020B0604030504040204" pitchFamily="50" charset="-128"/>
              <a:ea typeface="メイリオ" panose="020B0604030504040204" pitchFamily="50" charset="-128"/>
            </a:endParaRPr>
          </a:p>
          <a:p>
            <a:pPr defTabSz="575255">
              <a:defRPr/>
            </a:pPr>
            <a:r>
              <a:rPr kumimoji="1" lang="en-US" altLang="ja-JP" sz="1000" dirty="0">
                <a:latin typeface="メイリオ" panose="020B0604030504040204" pitchFamily="50" charset="-128"/>
                <a:ea typeface="メイリオ" panose="020B0604030504040204" pitchFamily="50" charset="-128"/>
              </a:rPr>
              <a:t>10:30 </a:t>
            </a:r>
            <a:r>
              <a:rPr kumimoji="1" lang="ja-JP" altLang="en-US" sz="1000" dirty="0">
                <a:latin typeface="メイリオ" panose="020B0604030504040204" pitchFamily="50" charset="-128"/>
                <a:ea typeface="メイリオ" panose="020B0604030504040204" pitchFamily="50" charset="-128"/>
              </a:rPr>
              <a:t>歴史公園＝＝</a:t>
            </a:r>
            <a:endParaRPr kumimoji="1" lang="en-US" altLang="ja-JP" sz="1000" dirty="0">
              <a:latin typeface="メイリオ" panose="020B0604030504040204" pitchFamily="50" charset="-128"/>
              <a:ea typeface="メイリオ" panose="020B0604030504040204" pitchFamily="50" charset="-128"/>
            </a:endParaRPr>
          </a:p>
          <a:p>
            <a:pPr defTabSz="575255">
              <a:defRPr/>
            </a:pPr>
            <a:r>
              <a:rPr kumimoji="1" lang="ja-JP" altLang="en-US" sz="1000" dirty="0">
                <a:latin typeface="メイリオ" panose="020B0604030504040204" pitchFamily="50" charset="-128"/>
                <a:ea typeface="メイリオ" panose="020B0604030504040204" pitchFamily="50" charset="-128"/>
              </a:rPr>
              <a:t>　　　</a:t>
            </a:r>
            <a:r>
              <a:rPr kumimoji="1" lang="ja-JP" altLang="en-US" sz="900" dirty="0">
                <a:latin typeface="メイリオ" panose="020B0604030504040204" pitchFamily="50" charset="-128"/>
                <a:ea typeface="メイリオ" panose="020B0604030504040204" pitchFamily="50" charset="-128"/>
              </a:rPr>
              <a:t>（朱雀門・大極殿・平城宮いざない館）</a:t>
            </a:r>
            <a:endParaRPr kumimoji="1" lang="en-US" altLang="ja-JP" sz="900" dirty="0">
              <a:latin typeface="メイリオ" panose="020B0604030504040204" pitchFamily="50" charset="-128"/>
              <a:ea typeface="メイリオ" panose="020B0604030504040204" pitchFamily="50" charset="-128"/>
            </a:endParaRPr>
          </a:p>
          <a:p>
            <a:pPr defTabSz="575255">
              <a:defRPr/>
            </a:pPr>
            <a:r>
              <a:rPr kumimoji="1" lang="en-US" altLang="ja-JP" sz="1000" dirty="0">
                <a:latin typeface="メイリオ" panose="020B0604030504040204" pitchFamily="50" charset="-128"/>
                <a:ea typeface="メイリオ" panose="020B0604030504040204" pitchFamily="50" charset="-128"/>
              </a:rPr>
              <a:t>12:00 </a:t>
            </a:r>
            <a:r>
              <a:rPr kumimoji="1" lang="ja-JP" altLang="en-US" sz="1000" dirty="0">
                <a:latin typeface="メイリオ" panose="020B0604030504040204" pitchFamily="50" charset="-128"/>
                <a:ea typeface="メイリオ" panose="020B0604030504040204" pitchFamily="50" charset="-128"/>
              </a:rPr>
              <a:t>日航奈良（ご昼食）＝＝　　</a:t>
            </a:r>
            <a:endParaRPr kumimoji="1" lang="en-US" altLang="ja-JP" sz="1000" dirty="0">
              <a:latin typeface="メイリオ" panose="020B0604030504040204" pitchFamily="50" charset="-128"/>
              <a:ea typeface="メイリオ" panose="020B0604030504040204" pitchFamily="50" charset="-128"/>
            </a:endParaRPr>
          </a:p>
          <a:p>
            <a:pPr defTabSz="575255">
              <a:defRPr/>
            </a:pPr>
            <a:r>
              <a:rPr kumimoji="1" lang="en-US" altLang="ja-JP" sz="1000" b="1" dirty="0">
                <a:latin typeface="メイリオ" panose="020B0604030504040204" pitchFamily="50" charset="-128"/>
                <a:ea typeface="メイリオ" panose="020B0604030504040204" pitchFamily="50" charset="-128"/>
              </a:rPr>
              <a:t>15:30-16:00</a:t>
            </a:r>
            <a:r>
              <a:rPr kumimoji="1" lang="ja-JP" altLang="en-US" sz="1000" b="1" dirty="0">
                <a:latin typeface="メイリオ" panose="020B0604030504040204" pitchFamily="50" charset="-128"/>
                <a:ea typeface="メイリオ" panose="020B0604030504040204" pitchFamily="50" charset="-128"/>
              </a:rPr>
              <a:t>頃 </a:t>
            </a:r>
            <a:r>
              <a:rPr kumimoji="1" lang="ja-JP" altLang="en-US" sz="1000" dirty="0">
                <a:latin typeface="メイリオ" panose="020B0604030504040204" pitchFamily="50" charset="-128"/>
                <a:ea typeface="メイリオ" panose="020B0604030504040204" pitchFamily="50" charset="-128"/>
              </a:rPr>
              <a:t>各ご自宅</a:t>
            </a:r>
            <a:endParaRPr kumimoji="1" lang="ja-JP" altLang="en-US" sz="1000" b="1"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pic>
        <p:nvPicPr>
          <p:cNvPr id="148" name="図 147">
            <a:extLst>
              <a:ext uri="{FF2B5EF4-FFF2-40B4-BE49-F238E27FC236}">
                <a16:creationId xmlns:a16="http://schemas.microsoft.com/office/drawing/2014/main" id="{5AD905FB-F5BA-60DD-3984-64989DC6BA15}"/>
              </a:ext>
            </a:extLst>
          </p:cNvPr>
          <p:cNvPicPr>
            <a:picLocks noChangeAspect="1"/>
          </p:cNvPicPr>
          <p:nvPr/>
        </p:nvPicPr>
        <p:blipFill rotWithShape="1">
          <a:blip r:embed="rId4"/>
          <a:srcRect l="5727" t="50000" r="4191"/>
          <a:stretch/>
        </p:blipFill>
        <p:spPr>
          <a:xfrm>
            <a:off x="9853526" y="3601183"/>
            <a:ext cx="5004954" cy="352800"/>
          </a:xfrm>
          <a:prstGeom prst="rect">
            <a:avLst/>
          </a:prstGeom>
        </p:spPr>
      </p:pic>
      <p:sp>
        <p:nvSpPr>
          <p:cNvPr id="149" name="テキスト ボックス 148">
            <a:extLst>
              <a:ext uri="{FF2B5EF4-FFF2-40B4-BE49-F238E27FC236}">
                <a16:creationId xmlns:a16="http://schemas.microsoft.com/office/drawing/2014/main" id="{32199D12-F290-AA72-204B-F9A31139D2B9}"/>
              </a:ext>
            </a:extLst>
          </p:cNvPr>
          <p:cNvSpPr txBox="1"/>
          <p:nvPr/>
        </p:nvSpPr>
        <p:spPr>
          <a:xfrm>
            <a:off x="7933661" y="3996617"/>
            <a:ext cx="828000" cy="241476"/>
          </a:xfrm>
          <a:prstGeom prst="rect">
            <a:avLst/>
          </a:prstGeom>
          <a:noFill/>
        </p:spPr>
        <p:txBody>
          <a:bodyPr wrap="square" rtlCol="0">
            <a:spAutoFit/>
          </a:bodyPr>
          <a:lstStyle/>
          <a:p>
            <a:r>
              <a:rPr kumimoji="1" lang="ja-JP" altLang="en-US" sz="969" dirty="0">
                <a:latin typeface="メイリオ" panose="020B0604030504040204" pitchFamily="50" charset="-128"/>
                <a:ea typeface="メイリオ" panose="020B0604030504040204" pitchFamily="50" charset="-128"/>
              </a:rPr>
              <a:t>担当</a:t>
            </a:r>
            <a:r>
              <a:rPr kumimoji="1" lang="en-US" altLang="ja-JP" sz="969" dirty="0">
                <a:latin typeface="メイリオ" panose="020B0604030504040204" pitchFamily="50" charset="-128"/>
                <a:ea typeface="メイリオ" panose="020B0604030504040204" pitchFamily="50" charset="-128"/>
              </a:rPr>
              <a:t>:</a:t>
            </a:r>
            <a:r>
              <a:rPr kumimoji="1" lang="ja-JP" altLang="en-US" sz="969" dirty="0">
                <a:latin typeface="メイリオ" panose="020B0604030504040204" pitchFamily="50" charset="-128"/>
                <a:ea typeface="メイリオ" panose="020B0604030504040204" pitchFamily="50" charset="-128"/>
              </a:rPr>
              <a:t>土屋</a:t>
            </a:r>
          </a:p>
        </p:txBody>
      </p:sp>
      <p:sp>
        <p:nvSpPr>
          <p:cNvPr id="150" name="テキスト ボックス 149">
            <a:extLst>
              <a:ext uri="{FF2B5EF4-FFF2-40B4-BE49-F238E27FC236}">
                <a16:creationId xmlns:a16="http://schemas.microsoft.com/office/drawing/2014/main" id="{BC077BF6-5EE1-EEF2-3423-251E7C3C3BB7}"/>
              </a:ext>
            </a:extLst>
          </p:cNvPr>
          <p:cNvSpPr txBox="1"/>
          <p:nvPr/>
        </p:nvSpPr>
        <p:spPr>
          <a:xfrm>
            <a:off x="7931759" y="4866702"/>
            <a:ext cx="1908000" cy="200055"/>
          </a:xfrm>
          <a:prstGeom prst="rect">
            <a:avLst/>
          </a:prstGeom>
          <a:noFill/>
        </p:spPr>
        <p:txBody>
          <a:bodyPr wrap="square" rtlCol="0">
            <a:spAutoFit/>
          </a:bodyPr>
          <a:lstStyle/>
          <a:p>
            <a:r>
              <a:rPr kumimoji="1" lang="ja-JP" altLang="en-US" sz="700" dirty="0">
                <a:latin typeface="メイリオ" panose="020B0604030504040204" pitchFamily="50" charset="-128"/>
                <a:ea typeface="メイリオ" panose="020B0604030504040204" pitchFamily="50" charset="-128"/>
              </a:rPr>
              <a:t>昼食</a:t>
            </a:r>
            <a:r>
              <a:rPr kumimoji="1" lang="en-US" altLang="ja-JP" sz="700" dirty="0">
                <a:latin typeface="メイリオ" panose="020B0604030504040204" pitchFamily="50" charset="-128"/>
                <a:ea typeface="メイリオ" panose="020B0604030504040204" pitchFamily="50" charset="-128"/>
              </a:rPr>
              <a:t>:</a:t>
            </a:r>
            <a:r>
              <a:rPr kumimoji="1" lang="ja-JP" altLang="en-US" sz="700" dirty="0">
                <a:latin typeface="メイリオ" panose="020B0604030504040204" pitchFamily="50" charset="-128"/>
                <a:ea typeface="メイリオ" panose="020B0604030504040204" pitchFamily="50" charset="-128"/>
              </a:rPr>
              <a:t>まほろば御膳</a:t>
            </a:r>
            <a:endParaRPr kumimoji="1" lang="ja-JP" altLang="en-US" sz="700" dirty="0">
              <a:solidFill>
                <a:srgbClr val="FF0000"/>
              </a:solidFill>
              <a:latin typeface="メイリオ" panose="020B0604030504040204" pitchFamily="50" charset="-128"/>
              <a:ea typeface="メイリオ" panose="020B0604030504040204" pitchFamily="50" charset="-128"/>
            </a:endParaRPr>
          </a:p>
        </p:txBody>
      </p:sp>
      <p:sp>
        <p:nvSpPr>
          <p:cNvPr id="151" name="正方形/長方形 150">
            <a:extLst>
              <a:ext uri="{FF2B5EF4-FFF2-40B4-BE49-F238E27FC236}">
                <a16:creationId xmlns:a16="http://schemas.microsoft.com/office/drawing/2014/main" id="{42BFAA8D-A966-2C07-CDCB-B72E99437499}"/>
              </a:ext>
            </a:extLst>
          </p:cNvPr>
          <p:cNvSpPr/>
          <p:nvPr/>
        </p:nvSpPr>
        <p:spPr>
          <a:xfrm>
            <a:off x="9352533" y="4008083"/>
            <a:ext cx="471600" cy="16810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kumimoji="1" lang="ja-JP" altLang="en-US" sz="988" dirty="0">
                <a:solidFill>
                  <a:schemeClr val="tx1"/>
                </a:solidFill>
                <a:latin typeface="メイリオ" panose="020B0604030504040204" pitchFamily="50" charset="-128"/>
                <a:ea typeface="メイリオ" panose="020B0604030504040204" pitchFamily="50" charset="-128"/>
              </a:rPr>
              <a:t>奈良</a:t>
            </a:r>
          </a:p>
        </p:txBody>
      </p:sp>
      <p:sp>
        <p:nvSpPr>
          <p:cNvPr id="152" name="楕円 151">
            <a:extLst>
              <a:ext uri="{FF2B5EF4-FFF2-40B4-BE49-F238E27FC236}">
                <a16:creationId xmlns:a16="http://schemas.microsoft.com/office/drawing/2014/main" id="{567840C5-AC73-9F26-1D5F-471DEE09282E}"/>
              </a:ext>
            </a:extLst>
          </p:cNvPr>
          <p:cNvSpPr/>
          <p:nvPr/>
        </p:nvSpPr>
        <p:spPr>
          <a:xfrm>
            <a:off x="8645656" y="4002255"/>
            <a:ext cx="354506" cy="180127"/>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772" dirty="0">
                <a:solidFill>
                  <a:schemeClr val="bg1"/>
                </a:solidFill>
                <a:latin typeface="HG創英角ｺﾞｼｯｸUB" panose="020B0909000000000000" pitchFamily="49" charset="-128"/>
                <a:ea typeface="HG創英角ｺﾞｼｯｸUB" panose="020B0909000000000000" pitchFamily="49" charset="-128"/>
              </a:rPr>
              <a:t>60</a:t>
            </a:r>
            <a:r>
              <a:rPr kumimoji="1" lang="ja-JP" altLang="en-US" sz="772" dirty="0">
                <a:solidFill>
                  <a:schemeClr val="bg1"/>
                </a:solidFill>
                <a:latin typeface="HG創英角ｺﾞｼｯｸUB" panose="020B0909000000000000" pitchFamily="49" charset="-128"/>
                <a:ea typeface="HG創英角ｺﾞｼｯｸUB" panose="020B0909000000000000" pitchFamily="49" charset="-128"/>
              </a:rPr>
              <a:t>分</a:t>
            </a:r>
            <a:endParaRPr kumimoji="1" lang="ja-JP" altLang="en-US" sz="772" dirty="0"/>
          </a:p>
        </p:txBody>
      </p:sp>
      <p:sp>
        <p:nvSpPr>
          <p:cNvPr id="153" name="テキスト ボックス 152">
            <a:extLst>
              <a:ext uri="{FF2B5EF4-FFF2-40B4-BE49-F238E27FC236}">
                <a16:creationId xmlns:a16="http://schemas.microsoft.com/office/drawing/2014/main" id="{FBBDC192-06F2-7F2B-0953-67C5D9236C8B}"/>
              </a:ext>
            </a:extLst>
          </p:cNvPr>
          <p:cNvSpPr txBox="1"/>
          <p:nvPr/>
        </p:nvSpPr>
        <p:spPr>
          <a:xfrm>
            <a:off x="10437689" y="3566786"/>
            <a:ext cx="3431734" cy="369332"/>
          </a:xfrm>
          <a:prstGeom prst="rect">
            <a:avLst/>
          </a:prstGeom>
          <a:noFill/>
        </p:spPr>
        <p:txBody>
          <a:bodyPr wrap="square" rtlCol="0">
            <a:spAutoFit/>
          </a:bodyPr>
          <a:lstStyle/>
          <a:p>
            <a:pPr algn="ctr"/>
            <a:r>
              <a:rPr kumimoji="1" lang="ja-JP" altLang="en-US" sz="1600" dirty="0">
                <a:ln w="9525">
                  <a:noFill/>
                </a:ln>
                <a:solidFill>
                  <a:srgbClr val="FF0000"/>
                </a:solidFill>
                <a:latin typeface="HG創英ﾌﾟﾚｾﾞﾝｽEB" panose="02020809000000000000" pitchFamily="17" charset="-128"/>
                <a:ea typeface="HG創英ﾌﾟﾚｾﾞﾝｽEB" panose="02020809000000000000" pitchFamily="17" charset="-128"/>
              </a:rPr>
              <a:t>歴史探訪　</a:t>
            </a:r>
            <a:r>
              <a:rPr kumimoji="1" lang="ja-JP" altLang="en-US" dirty="0">
                <a:ln w="9525">
                  <a:noFill/>
                </a:ln>
                <a:solidFill>
                  <a:srgbClr val="FF0000"/>
                </a:solidFill>
                <a:latin typeface="HG創英ﾌﾟﾚｾﾞﾝｽEB" panose="02020809000000000000" pitchFamily="17" charset="-128"/>
                <a:ea typeface="HG創英ﾌﾟﾚｾﾞﾝｽEB" panose="02020809000000000000" pitchFamily="17" charset="-128"/>
              </a:rPr>
              <a:t>平城宮跡歴史公園</a:t>
            </a:r>
            <a:endParaRPr kumimoji="1" lang="en-US" altLang="ja-JP" dirty="0">
              <a:ln w="9525">
                <a:noFill/>
              </a:ln>
              <a:solidFill>
                <a:srgbClr val="FF0000"/>
              </a:solidFill>
              <a:latin typeface="HG創英ﾌﾟﾚｾﾞﾝｽEB" panose="02020809000000000000" pitchFamily="17" charset="-128"/>
              <a:ea typeface="HG創英ﾌﾟﾚｾﾞﾝｽEB" panose="02020809000000000000" pitchFamily="17" charset="-128"/>
            </a:endParaRPr>
          </a:p>
        </p:txBody>
      </p:sp>
      <p:sp>
        <p:nvSpPr>
          <p:cNvPr id="154" name="テキスト ボックス 153">
            <a:extLst>
              <a:ext uri="{FF2B5EF4-FFF2-40B4-BE49-F238E27FC236}">
                <a16:creationId xmlns:a16="http://schemas.microsoft.com/office/drawing/2014/main" id="{97C989AF-DD60-BD9E-CE8D-657CF480713A}"/>
              </a:ext>
            </a:extLst>
          </p:cNvPr>
          <p:cNvSpPr txBox="1"/>
          <p:nvPr/>
        </p:nvSpPr>
        <p:spPr>
          <a:xfrm>
            <a:off x="7934134" y="4225901"/>
            <a:ext cx="1908000" cy="615553"/>
          </a:xfrm>
          <a:prstGeom prst="rect">
            <a:avLst/>
          </a:prstGeom>
          <a:noFill/>
        </p:spPr>
        <p:txBody>
          <a:bodyPr wrap="square" rtlCol="0">
            <a:spAutoFit/>
          </a:bodyPr>
          <a:lstStyle/>
          <a:p>
            <a:pPr algn="ctr" defTabSz="443123">
              <a:defRPr/>
            </a:pPr>
            <a:r>
              <a:rPr kumimoji="1" lang="en-US" altLang="ja-JP" sz="2000" dirty="0">
                <a:latin typeface="HG創英角ｺﾞｼｯｸUB" panose="020B0909000000000000" pitchFamily="49" charset="-128"/>
                <a:ea typeface="HG創英角ｺﾞｼｯｸUB" panose="020B0909000000000000" pitchFamily="49" charset="-128"/>
              </a:rPr>
              <a:t>12,000</a:t>
            </a:r>
            <a:r>
              <a:rPr kumimoji="1" lang="ja-JP" altLang="en-US" sz="2000" dirty="0">
                <a:latin typeface="HG創英角ｺﾞｼｯｸUB" panose="020B0909000000000000" pitchFamily="49" charset="-128"/>
                <a:ea typeface="HG創英角ｺﾞｼｯｸUB" panose="020B0909000000000000" pitchFamily="49" charset="-128"/>
              </a:rPr>
              <a:t>円</a:t>
            </a:r>
            <a:endParaRPr kumimoji="1" lang="en-US" altLang="ja-JP" sz="2000" dirty="0">
              <a:latin typeface="HG創英角ｺﾞｼｯｸUB" panose="020B0909000000000000" pitchFamily="49" charset="-128"/>
              <a:ea typeface="HG創英角ｺﾞｼｯｸUB" panose="020B0909000000000000" pitchFamily="49" charset="-128"/>
            </a:endParaRPr>
          </a:p>
          <a:p>
            <a:pPr algn="ctr" defTabSz="443123">
              <a:defRPr/>
            </a:pPr>
            <a:r>
              <a:rPr kumimoji="1" lang="en-US" altLang="ja-JP" sz="1400" dirty="0">
                <a:latin typeface="HG創英角ｺﾞｼｯｸUB" panose="020B0909000000000000" pitchFamily="49" charset="-128"/>
                <a:ea typeface="HG創英角ｺﾞｼｯｸUB" panose="020B0909000000000000" pitchFamily="49" charset="-128"/>
              </a:rPr>
              <a:t>(</a:t>
            </a:r>
            <a:r>
              <a:rPr kumimoji="1" lang="ja-JP" altLang="en-US" sz="1400" dirty="0">
                <a:highlight>
                  <a:srgbClr val="FFFF00"/>
                </a:highlight>
                <a:latin typeface="HG創英角ｺﾞｼｯｸUB" panose="020B0909000000000000" pitchFamily="49" charset="-128"/>
                <a:ea typeface="HG創英角ｺﾞｼｯｸUB" panose="020B0909000000000000" pitchFamily="49" charset="-128"/>
              </a:rPr>
              <a:t>移動支援</a:t>
            </a:r>
            <a:r>
              <a:rPr kumimoji="1" lang="en-US" altLang="ja-JP" sz="1400" dirty="0">
                <a:highlight>
                  <a:srgbClr val="FFFF00"/>
                </a:highlight>
                <a:latin typeface="HG創英角ｺﾞｼｯｸUB" panose="020B0909000000000000" pitchFamily="49" charset="-128"/>
                <a:ea typeface="HG創英角ｺﾞｼｯｸUB" panose="020B0909000000000000" pitchFamily="49" charset="-128"/>
              </a:rPr>
              <a:t>4,500</a:t>
            </a:r>
            <a:r>
              <a:rPr kumimoji="1" lang="ja-JP" altLang="en-US" sz="1400" dirty="0">
                <a:highlight>
                  <a:srgbClr val="FFFF00"/>
                </a:highlight>
                <a:latin typeface="HG創英角ｺﾞｼｯｸUB" panose="020B0909000000000000" pitchFamily="49" charset="-128"/>
                <a:ea typeface="HG創英角ｺﾞｼｯｸUB" panose="020B0909000000000000" pitchFamily="49" charset="-128"/>
              </a:rPr>
              <a:t>円</a:t>
            </a:r>
            <a:r>
              <a:rPr kumimoji="1" lang="en-US" altLang="ja-JP" sz="1400" dirty="0">
                <a:latin typeface="HG創英角ｺﾞｼｯｸUB" panose="020B0909000000000000" pitchFamily="49" charset="-128"/>
                <a:ea typeface="HG創英角ｺﾞｼｯｸUB" panose="020B0909000000000000" pitchFamily="49" charset="-128"/>
              </a:rPr>
              <a:t>)</a:t>
            </a:r>
          </a:p>
        </p:txBody>
      </p:sp>
      <p:sp>
        <p:nvSpPr>
          <p:cNvPr id="155" name="楕円 271">
            <a:extLst>
              <a:ext uri="{FF2B5EF4-FFF2-40B4-BE49-F238E27FC236}">
                <a16:creationId xmlns:a16="http://schemas.microsoft.com/office/drawing/2014/main" id="{8EB546A1-CA40-19D5-3B36-DD6D6BC7B8DD}"/>
              </a:ext>
            </a:extLst>
          </p:cNvPr>
          <p:cNvSpPr/>
          <p:nvPr/>
        </p:nvSpPr>
        <p:spPr>
          <a:xfrm>
            <a:off x="14184731" y="3796382"/>
            <a:ext cx="648000" cy="180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18" dirty="0">
                <a:solidFill>
                  <a:schemeClr val="tx1"/>
                </a:solidFill>
                <a:latin typeface="HG創英角ｺﾞｼｯｸUB" panose="020B0909000000000000" pitchFamily="49" charset="-128"/>
                <a:ea typeface="HG創英角ｺﾞｼｯｸUB" panose="020B0909000000000000" pitchFamily="49" charset="-128"/>
              </a:rPr>
              <a:t>全対応</a:t>
            </a:r>
          </a:p>
        </p:txBody>
      </p:sp>
      <p:sp>
        <p:nvSpPr>
          <p:cNvPr id="156" name="楕円 271">
            <a:extLst>
              <a:ext uri="{FF2B5EF4-FFF2-40B4-BE49-F238E27FC236}">
                <a16:creationId xmlns:a16="http://schemas.microsoft.com/office/drawing/2014/main" id="{66B496F9-3D44-F526-DF05-952E5C65B0CA}"/>
              </a:ext>
            </a:extLst>
          </p:cNvPr>
          <p:cNvSpPr/>
          <p:nvPr/>
        </p:nvSpPr>
        <p:spPr>
          <a:xfrm>
            <a:off x="14184731" y="5265720"/>
            <a:ext cx="648000" cy="180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18" dirty="0">
                <a:solidFill>
                  <a:schemeClr val="bg1"/>
                </a:solidFill>
                <a:latin typeface="HG創英角ｺﾞｼｯｸUB" panose="020B0909000000000000" pitchFamily="49" charset="-128"/>
                <a:ea typeface="HG創英角ｺﾞｼｯｸUB" panose="020B0909000000000000" pitchFamily="49" charset="-128"/>
              </a:rPr>
              <a:t>階段あり</a:t>
            </a:r>
          </a:p>
        </p:txBody>
      </p:sp>
      <p:sp>
        <p:nvSpPr>
          <p:cNvPr id="157" name="楕円 156">
            <a:extLst>
              <a:ext uri="{FF2B5EF4-FFF2-40B4-BE49-F238E27FC236}">
                <a16:creationId xmlns:a16="http://schemas.microsoft.com/office/drawing/2014/main" id="{3EF7B850-0077-8DA6-41AD-879289558236}"/>
              </a:ext>
            </a:extLst>
          </p:cNvPr>
          <p:cNvSpPr/>
          <p:nvPr/>
        </p:nvSpPr>
        <p:spPr>
          <a:xfrm>
            <a:off x="2297111" y="2199336"/>
            <a:ext cx="629264" cy="221567"/>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718" dirty="0">
                <a:solidFill>
                  <a:schemeClr val="bg1"/>
                </a:solidFill>
                <a:latin typeface="HG創英角ｺﾞｼｯｸUB" panose="020B0909000000000000" pitchFamily="49" charset="-128"/>
                <a:ea typeface="HG創英角ｺﾞｼｯｸUB" panose="020B0909000000000000" pitchFamily="49" charset="-128"/>
              </a:rPr>
              <a:t>R5-0902</a:t>
            </a:r>
            <a:endParaRPr kumimoji="1" lang="ja-JP" altLang="en-US" sz="718"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158" name="楕円 157">
            <a:extLst>
              <a:ext uri="{FF2B5EF4-FFF2-40B4-BE49-F238E27FC236}">
                <a16:creationId xmlns:a16="http://schemas.microsoft.com/office/drawing/2014/main" id="{FE01E34B-0A09-CC10-0B07-2EAC0F1F6656}"/>
              </a:ext>
            </a:extLst>
          </p:cNvPr>
          <p:cNvSpPr/>
          <p:nvPr/>
        </p:nvSpPr>
        <p:spPr>
          <a:xfrm>
            <a:off x="2297111" y="3660911"/>
            <a:ext cx="629264" cy="221567"/>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718" dirty="0">
                <a:solidFill>
                  <a:schemeClr val="bg1"/>
                </a:solidFill>
                <a:latin typeface="HG創英角ｺﾞｼｯｸUB" panose="020B0909000000000000" pitchFamily="49" charset="-128"/>
                <a:ea typeface="HG創英角ｺﾞｼｯｸUB" panose="020B0909000000000000" pitchFamily="49" charset="-128"/>
              </a:rPr>
              <a:t>R5-0905</a:t>
            </a:r>
            <a:endParaRPr kumimoji="1" lang="ja-JP" altLang="en-US" sz="718"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159" name="楕円 158">
            <a:extLst>
              <a:ext uri="{FF2B5EF4-FFF2-40B4-BE49-F238E27FC236}">
                <a16:creationId xmlns:a16="http://schemas.microsoft.com/office/drawing/2014/main" id="{1A6BF86B-EB25-DC5B-3FAB-F4AFB25C8CE5}"/>
              </a:ext>
            </a:extLst>
          </p:cNvPr>
          <p:cNvSpPr/>
          <p:nvPr/>
        </p:nvSpPr>
        <p:spPr>
          <a:xfrm>
            <a:off x="2297111" y="5122486"/>
            <a:ext cx="629264" cy="221567"/>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718" dirty="0">
                <a:solidFill>
                  <a:schemeClr val="bg1"/>
                </a:solidFill>
                <a:latin typeface="HG創英角ｺﾞｼｯｸUB" panose="020B0909000000000000" pitchFamily="49" charset="-128"/>
                <a:ea typeface="HG創英角ｺﾞｼｯｸUB" panose="020B0909000000000000" pitchFamily="49" charset="-128"/>
              </a:rPr>
              <a:t>R5-0907</a:t>
            </a:r>
            <a:endParaRPr kumimoji="1" lang="ja-JP" altLang="en-US" sz="718"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160" name="楕円 159">
            <a:extLst>
              <a:ext uri="{FF2B5EF4-FFF2-40B4-BE49-F238E27FC236}">
                <a16:creationId xmlns:a16="http://schemas.microsoft.com/office/drawing/2014/main" id="{552D3A78-E725-A45F-9418-A955DA893566}"/>
              </a:ext>
            </a:extLst>
          </p:cNvPr>
          <p:cNvSpPr/>
          <p:nvPr/>
        </p:nvSpPr>
        <p:spPr>
          <a:xfrm>
            <a:off x="2297111" y="6584061"/>
            <a:ext cx="629264" cy="221567"/>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718" dirty="0">
                <a:solidFill>
                  <a:schemeClr val="bg1"/>
                </a:solidFill>
                <a:latin typeface="HG創英角ｺﾞｼｯｸUB" panose="020B0909000000000000" pitchFamily="49" charset="-128"/>
                <a:ea typeface="HG創英角ｺﾞｼｯｸUB" panose="020B0909000000000000" pitchFamily="49" charset="-128"/>
              </a:rPr>
              <a:t>R5-0909</a:t>
            </a:r>
            <a:endParaRPr kumimoji="1" lang="ja-JP" altLang="en-US" sz="718"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161" name="楕円 160">
            <a:extLst>
              <a:ext uri="{FF2B5EF4-FFF2-40B4-BE49-F238E27FC236}">
                <a16:creationId xmlns:a16="http://schemas.microsoft.com/office/drawing/2014/main" id="{4A5B2ACF-9802-E149-069B-FF9E1FE6C0AA}"/>
              </a:ext>
            </a:extLst>
          </p:cNvPr>
          <p:cNvSpPr/>
          <p:nvPr/>
        </p:nvSpPr>
        <p:spPr>
          <a:xfrm>
            <a:off x="9879035" y="2219656"/>
            <a:ext cx="629264" cy="221567"/>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718" dirty="0">
                <a:solidFill>
                  <a:schemeClr val="bg1"/>
                </a:solidFill>
                <a:latin typeface="HG創英角ｺﾞｼｯｸUB" panose="020B0909000000000000" pitchFamily="49" charset="-128"/>
                <a:ea typeface="HG創英角ｺﾞｼｯｸUB" panose="020B0909000000000000" pitchFamily="49" charset="-128"/>
              </a:rPr>
              <a:t>R5-0920</a:t>
            </a:r>
            <a:endParaRPr kumimoji="1" lang="ja-JP" altLang="en-US" sz="718"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162" name="楕円 161">
            <a:extLst>
              <a:ext uri="{FF2B5EF4-FFF2-40B4-BE49-F238E27FC236}">
                <a16:creationId xmlns:a16="http://schemas.microsoft.com/office/drawing/2014/main" id="{ADF94DFA-6EA5-C692-C862-F4A8DA5D45BD}"/>
              </a:ext>
            </a:extLst>
          </p:cNvPr>
          <p:cNvSpPr/>
          <p:nvPr/>
        </p:nvSpPr>
        <p:spPr>
          <a:xfrm>
            <a:off x="9879035" y="3681231"/>
            <a:ext cx="629264" cy="221567"/>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718" dirty="0">
                <a:solidFill>
                  <a:schemeClr val="bg1"/>
                </a:solidFill>
                <a:latin typeface="HG創英角ｺﾞｼｯｸUB" panose="020B0909000000000000" pitchFamily="49" charset="-128"/>
                <a:ea typeface="HG創英角ｺﾞｼｯｸUB" panose="020B0909000000000000" pitchFamily="49" charset="-128"/>
              </a:rPr>
              <a:t>R5-0922</a:t>
            </a:r>
            <a:endParaRPr kumimoji="1" lang="ja-JP" altLang="en-US" sz="718"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163" name="楕円 162">
            <a:extLst>
              <a:ext uri="{FF2B5EF4-FFF2-40B4-BE49-F238E27FC236}">
                <a16:creationId xmlns:a16="http://schemas.microsoft.com/office/drawing/2014/main" id="{A66E4E22-AF9D-8982-3B30-6A123DDC9899}"/>
              </a:ext>
            </a:extLst>
          </p:cNvPr>
          <p:cNvSpPr/>
          <p:nvPr/>
        </p:nvSpPr>
        <p:spPr>
          <a:xfrm>
            <a:off x="9879035" y="5142806"/>
            <a:ext cx="629264" cy="221567"/>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718" dirty="0">
                <a:solidFill>
                  <a:schemeClr val="bg1"/>
                </a:solidFill>
                <a:latin typeface="HG創英角ｺﾞｼｯｸUB" panose="020B0909000000000000" pitchFamily="49" charset="-128"/>
                <a:ea typeface="HG創英角ｺﾞｼｯｸUB" panose="020B0909000000000000" pitchFamily="49" charset="-128"/>
              </a:rPr>
              <a:t>R5-0926</a:t>
            </a:r>
            <a:endParaRPr kumimoji="1" lang="ja-JP" altLang="en-US" sz="718"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164" name="楕円 163">
            <a:extLst>
              <a:ext uri="{FF2B5EF4-FFF2-40B4-BE49-F238E27FC236}">
                <a16:creationId xmlns:a16="http://schemas.microsoft.com/office/drawing/2014/main" id="{598E4A48-766D-4BA7-C68E-8C96F58FCB5A}"/>
              </a:ext>
            </a:extLst>
          </p:cNvPr>
          <p:cNvSpPr/>
          <p:nvPr/>
        </p:nvSpPr>
        <p:spPr>
          <a:xfrm>
            <a:off x="9879035" y="6604381"/>
            <a:ext cx="629264" cy="221567"/>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718" dirty="0">
                <a:solidFill>
                  <a:schemeClr val="bg1"/>
                </a:solidFill>
                <a:latin typeface="HG創英角ｺﾞｼｯｸUB" panose="020B0909000000000000" pitchFamily="49" charset="-128"/>
                <a:ea typeface="HG創英角ｺﾞｼｯｸUB" panose="020B0909000000000000" pitchFamily="49" charset="-128"/>
              </a:rPr>
              <a:t>R5-0928</a:t>
            </a:r>
            <a:endParaRPr kumimoji="1" lang="ja-JP" altLang="en-US" sz="718" dirty="0">
              <a:solidFill>
                <a:schemeClr val="bg1"/>
              </a:solidFill>
              <a:latin typeface="HG創英角ｺﾞｼｯｸUB" panose="020B0909000000000000" pitchFamily="49" charset="-128"/>
              <a:ea typeface="HG創英角ｺﾞｼｯｸUB" panose="020B0909000000000000" pitchFamily="49" charset="-128"/>
            </a:endParaRPr>
          </a:p>
        </p:txBody>
      </p:sp>
      <p:pic>
        <p:nvPicPr>
          <p:cNvPr id="165" name="Picture 4" descr="平城宮いざない館 | 株式会社乃村工藝社 / NOMURA Co.,Ltd.">
            <a:extLst>
              <a:ext uri="{FF2B5EF4-FFF2-40B4-BE49-F238E27FC236}">
                <a16:creationId xmlns:a16="http://schemas.microsoft.com/office/drawing/2014/main" id="{4953BAAD-8520-0C28-A19B-B41EAEE43C80}"/>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3361839" y="4056398"/>
            <a:ext cx="1456180" cy="972000"/>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2" descr="まほろば御膳">
            <a:extLst>
              <a:ext uri="{FF2B5EF4-FFF2-40B4-BE49-F238E27FC236}">
                <a16:creationId xmlns:a16="http://schemas.microsoft.com/office/drawing/2014/main" id="{CAB21F66-B3C5-E18A-2148-6E2978024488}"/>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2605217" y="3992202"/>
            <a:ext cx="995281" cy="514229"/>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2" descr="つぼ市製茶本舗 | 神明町 | みんなのかき氷部">
            <a:extLst>
              <a:ext uri="{FF2B5EF4-FFF2-40B4-BE49-F238E27FC236}">
                <a16:creationId xmlns:a16="http://schemas.microsoft.com/office/drawing/2014/main" id="{8611C895-1FD6-69AB-0957-0AC0235476A9}"/>
              </a:ext>
            </a:extLst>
          </p:cNvPr>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l="12845" r="12845"/>
          <a:stretch/>
        </p:blipFill>
        <p:spPr bwMode="auto">
          <a:xfrm>
            <a:off x="13120665" y="6976489"/>
            <a:ext cx="483148" cy="468000"/>
          </a:xfrm>
          <a:prstGeom prst="rect">
            <a:avLst/>
          </a:prstGeom>
          <a:noFill/>
          <a:extLst>
            <a:ext uri="{909E8E84-426E-40DD-AFC4-6F175D3DCCD1}">
              <a14:hiddenFill xmlns:a14="http://schemas.microsoft.com/office/drawing/2010/main">
                <a:solidFill>
                  <a:srgbClr val="FFFFFF"/>
                </a:solidFill>
              </a14:hiddenFill>
            </a:ext>
          </a:extLst>
        </p:spPr>
      </p:pic>
      <p:pic>
        <p:nvPicPr>
          <p:cNvPr id="168" name="図 167">
            <a:extLst>
              <a:ext uri="{FF2B5EF4-FFF2-40B4-BE49-F238E27FC236}">
                <a16:creationId xmlns:a16="http://schemas.microsoft.com/office/drawing/2014/main" id="{9F15D3B9-AEF7-9929-8750-2991835D94A2}"/>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3120664" y="7480489"/>
            <a:ext cx="483148" cy="468000"/>
          </a:xfrm>
          <a:prstGeom prst="rect">
            <a:avLst/>
          </a:prstGeom>
        </p:spPr>
      </p:pic>
      <p:pic>
        <p:nvPicPr>
          <p:cNvPr id="169" name="図 168">
            <a:extLst>
              <a:ext uri="{FF2B5EF4-FFF2-40B4-BE49-F238E27FC236}">
                <a16:creationId xmlns:a16="http://schemas.microsoft.com/office/drawing/2014/main" id="{EC00D242-57BD-A028-9567-1A5C479D21F3}"/>
              </a:ext>
            </a:extLst>
          </p:cNvPr>
          <p:cNvPicPr>
            <a:picLocks noChangeAspect="1"/>
          </p:cNvPicPr>
          <p:nvPr/>
        </p:nvPicPr>
        <p:blipFill>
          <a:blip r:embed="rId24"/>
          <a:stretch>
            <a:fillRect/>
          </a:stretch>
        </p:blipFill>
        <p:spPr>
          <a:xfrm>
            <a:off x="12904968" y="3081548"/>
            <a:ext cx="664781" cy="468000"/>
          </a:xfrm>
          <a:prstGeom prst="rect">
            <a:avLst/>
          </a:prstGeom>
        </p:spPr>
      </p:pic>
      <p:pic>
        <p:nvPicPr>
          <p:cNvPr id="170" name="Picture 2" descr="ホテルアベストグランデ高槻【公式】">
            <a:extLst>
              <a:ext uri="{FF2B5EF4-FFF2-40B4-BE49-F238E27FC236}">
                <a16:creationId xmlns:a16="http://schemas.microsoft.com/office/drawing/2014/main" id="{ECA63100-4196-0CB0-D9DD-C82686718432}"/>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2143672" y="2567093"/>
            <a:ext cx="1497726" cy="468000"/>
          </a:xfrm>
          <a:prstGeom prst="rect">
            <a:avLst/>
          </a:prstGeom>
          <a:noFill/>
          <a:extLst>
            <a:ext uri="{909E8E84-426E-40DD-AFC4-6F175D3DCCD1}">
              <a14:hiddenFill xmlns:a14="http://schemas.microsoft.com/office/drawing/2010/main">
                <a:solidFill>
                  <a:srgbClr val="FFFFFF"/>
                </a:solidFill>
              </a14:hiddenFill>
            </a:ext>
          </a:extLst>
        </p:spPr>
      </p:pic>
      <p:sp>
        <p:nvSpPr>
          <p:cNvPr id="171" name="楕円 271">
            <a:extLst>
              <a:ext uri="{FF2B5EF4-FFF2-40B4-BE49-F238E27FC236}">
                <a16:creationId xmlns:a16="http://schemas.microsoft.com/office/drawing/2014/main" id="{87D3A826-E205-7950-3D0E-FC70292792F5}"/>
              </a:ext>
            </a:extLst>
          </p:cNvPr>
          <p:cNvSpPr/>
          <p:nvPr/>
        </p:nvSpPr>
        <p:spPr>
          <a:xfrm>
            <a:off x="14184731" y="2341012"/>
            <a:ext cx="648000" cy="180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18" dirty="0">
                <a:solidFill>
                  <a:schemeClr val="bg1"/>
                </a:solidFill>
                <a:latin typeface="HG創英角ｺﾞｼｯｸUB" panose="020B0909000000000000" pitchFamily="49" charset="-128"/>
                <a:ea typeface="HG創英角ｺﾞｼｯｸUB" panose="020B0909000000000000" pitchFamily="49" charset="-128"/>
              </a:rPr>
              <a:t>階段あり</a:t>
            </a:r>
          </a:p>
        </p:txBody>
      </p:sp>
      <p:sp>
        <p:nvSpPr>
          <p:cNvPr id="3" name="テキスト ボックス 2">
            <a:extLst>
              <a:ext uri="{FF2B5EF4-FFF2-40B4-BE49-F238E27FC236}">
                <a16:creationId xmlns:a16="http://schemas.microsoft.com/office/drawing/2014/main" id="{B24CFDCA-9CBB-8A18-5A18-8B54795F8ACB}"/>
              </a:ext>
            </a:extLst>
          </p:cNvPr>
          <p:cNvSpPr txBox="1"/>
          <p:nvPr/>
        </p:nvSpPr>
        <p:spPr>
          <a:xfrm>
            <a:off x="4709469" y="8047961"/>
            <a:ext cx="2525227" cy="538609"/>
          </a:xfrm>
          <a:prstGeom prst="rect">
            <a:avLst/>
          </a:prstGeom>
          <a:noFill/>
        </p:spPr>
        <p:txBody>
          <a:bodyPr wrap="square" rtlCol="0">
            <a:spAutoFit/>
          </a:bodyPr>
          <a:lstStyle/>
          <a:p>
            <a:pPr>
              <a:spcAft>
                <a:spcPts val="600"/>
              </a:spcAft>
            </a:pPr>
            <a:r>
              <a:rPr kumimoji="1" lang="en-US" altLang="ja-JP" sz="800" dirty="0">
                <a:highlight>
                  <a:srgbClr val="FFFF00"/>
                </a:highlight>
                <a:latin typeface="メイリオ" panose="020B0604030504040204" pitchFamily="50" charset="-128"/>
                <a:ea typeface="メイリオ" panose="020B0604030504040204" pitchFamily="50" charset="-128"/>
              </a:rPr>
              <a:t>※</a:t>
            </a:r>
            <a:r>
              <a:rPr kumimoji="1" lang="ja-JP" altLang="en-US" sz="800" dirty="0">
                <a:highlight>
                  <a:srgbClr val="FFFF00"/>
                </a:highlight>
                <a:latin typeface="メイリオ" panose="020B0604030504040204" pitchFamily="50" charset="-128"/>
                <a:ea typeface="メイリオ" panose="020B0604030504040204" pitchFamily="50" charset="-128"/>
              </a:rPr>
              <a:t>現地でのアルコール等の追加は別料金となります</a:t>
            </a:r>
            <a:endParaRPr kumimoji="1" lang="en-US" altLang="ja-JP" sz="800" dirty="0">
              <a:highlight>
                <a:srgbClr val="FFFF00"/>
              </a:highlight>
              <a:latin typeface="メイリオ" panose="020B0604030504040204" pitchFamily="50" charset="-128"/>
              <a:ea typeface="メイリオ" panose="020B0604030504040204" pitchFamily="50" charset="-128"/>
            </a:endParaRPr>
          </a:p>
          <a:p>
            <a:r>
              <a:rPr kumimoji="1" lang="en-US" altLang="ja-JP" sz="800" dirty="0">
                <a:highlight>
                  <a:srgbClr val="FFFF00"/>
                </a:highlight>
                <a:latin typeface="メイリオ" panose="020B0604030504040204" pitchFamily="50" charset="-128"/>
                <a:ea typeface="メイリオ" panose="020B0604030504040204" pitchFamily="50" charset="-128"/>
              </a:rPr>
              <a:t>※</a:t>
            </a:r>
            <a:r>
              <a:rPr kumimoji="1" lang="ja-JP" altLang="en-US" sz="800" dirty="0">
                <a:highlight>
                  <a:srgbClr val="FFFF00"/>
                </a:highlight>
                <a:latin typeface="メイリオ" panose="020B0604030504040204" pitchFamily="50" charset="-128"/>
                <a:ea typeface="メイリオ" panose="020B0604030504040204" pitchFamily="50" charset="-128"/>
              </a:rPr>
              <a:t>ご自宅送迎のため、ご自宅到着時刻が遅くなる　</a:t>
            </a:r>
            <a:endParaRPr kumimoji="1" lang="en-US" altLang="ja-JP" sz="800" dirty="0">
              <a:highlight>
                <a:srgbClr val="FFFF00"/>
              </a:highlight>
              <a:latin typeface="メイリオ" panose="020B0604030504040204" pitchFamily="50" charset="-128"/>
              <a:ea typeface="メイリオ" panose="020B0604030504040204" pitchFamily="50" charset="-128"/>
            </a:endParaRPr>
          </a:p>
          <a:p>
            <a:r>
              <a:rPr kumimoji="1" lang="ja-JP" altLang="en-US" sz="800" dirty="0">
                <a:highlight>
                  <a:srgbClr val="FFFF00"/>
                </a:highlight>
                <a:latin typeface="メイリオ" panose="020B0604030504040204" pitchFamily="50" charset="-128"/>
                <a:ea typeface="メイリオ" panose="020B0604030504040204" pitchFamily="50" charset="-128"/>
              </a:rPr>
              <a:t>　ことがあります</a:t>
            </a:r>
          </a:p>
        </p:txBody>
      </p:sp>
    </p:spTree>
    <p:extLst>
      <p:ext uri="{BB962C8B-B14F-4D97-AF65-F5344CB8AC3E}">
        <p14:creationId xmlns:p14="http://schemas.microsoft.com/office/powerpoint/2010/main" val="1305895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A80F9AAD-9BD9-021F-3E8D-7313B7781F65}"/>
              </a:ext>
            </a:extLst>
          </p:cNvPr>
          <p:cNvGrpSpPr/>
          <p:nvPr/>
        </p:nvGrpSpPr>
        <p:grpSpPr>
          <a:xfrm>
            <a:off x="12991463" y="20586"/>
            <a:ext cx="2034455" cy="848593"/>
            <a:chOff x="5520077" y="40068"/>
            <a:chExt cx="1703059" cy="660894"/>
          </a:xfrm>
        </p:grpSpPr>
        <p:sp>
          <p:nvSpPr>
            <p:cNvPr id="13" name="テキスト ボックス 12">
              <a:extLst>
                <a:ext uri="{FF2B5EF4-FFF2-40B4-BE49-F238E27FC236}">
                  <a16:creationId xmlns:a16="http://schemas.microsoft.com/office/drawing/2014/main" id="{58BDA2C3-99C2-CBCE-7D45-258635737044}"/>
                </a:ext>
              </a:extLst>
            </p:cNvPr>
            <p:cNvSpPr txBox="1"/>
            <p:nvPr/>
          </p:nvSpPr>
          <p:spPr>
            <a:xfrm>
              <a:off x="5520077" y="40068"/>
              <a:ext cx="1610446" cy="496279"/>
            </a:xfrm>
            <a:prstGeom prst="rect">
              <a:avLst/>
            </a:prstGeom>
            <a:noFill/>
          </p:spPr>
          <p:txBody>
            <a:bodyPr wrap="square">
              <a:spAutoFit/>
            </a:bodyPr>
            <a:lstStyle/>
            <a:p>
              <a:pPr algn="ctr">
                <a:lnSpc>
                  <a:spcPct val="119000"/>
                </a:lnSpc>
                <a:spcAft>
                  <a:spcPts val="648"/>
                </a:spcAft>
              </a:pPr>
              <a:r>
                <a:rPr lang="en-US" altLang="ja-JP" sz="3200" kern="1400" dirty="0">
                  <a:solidFill>
                    <a:srgbClr val="99BB5A"/>
                  </a:solidFill>
                  <a:effectLst>
                    <a:outerShdw blurRad="50800" dist="38100" dir="2700000" algn="tl">
                      <a:srgbClr val="000000">
                        <a:alpha val="40000"/>
                      </a:srgbClr>
                    </a:outerShdw>
                  </a:effectLst>
                  <a:latin typeface="Trebuchet MS" panose="020B0603020202020204" pitchFamily="34" charset="0"/>
                </a:rPr>
                <a:t>Heartful</a:t>
              </a:r>
              <a:endParaRPr lang="en-US" altLang="ja-JP" sz="3200" kern="1400" dirty="0">
                <a:solidFill>
                  <a:srgbClr val="000000"/>
                </a:solidFill>
                <a:latin typeface="Calibri" panose="020F0502020204030204" pitchFamily="34" charset="0"/>
              </a:endParaRPr>
            </a:p>
          </p:txBody>
        </p:sp>
        <p:sp>
          <p:nvSpPr>
            <p:cNvPr id="14" name="テキスト ボックス 13">
              <a:extLst>
                <a:ext uri="{FF2B5EF4-FFF2-40B4-BE49-F238E27FC236}">
                  <a16:creationId xmlns:a16="http://schemas.microsoft.com/office/drawing/2014/main" id="{5C269D5A-F79D-13CB-D825-6E3752A32E3A}"/>
                </a:ext>
              </a:extLst>
            </p:cNvPr>
            <p:cNvSpPr txBox="1"/>
            <p:nvPr/>
          </p:nvSpPr>
          <p:spPr>
            <a:xfrm>
              <a:off x="5930768" y="442558"/>
              <a:ext cx="1292368" cy="258404"/>
            </a:xfrm>
            <a:prstGeom prst="rect">
              <a:avLst/>
            </a:prstGeom>
            <a:noFill/>
          </p:spPr>
          <p:txBody>
            <a:bodyPr wrap="square" rtlCol="0">
              <a:spAutoFit/>
            </a:bodyPr>
            <a:lstStyle/>
            <a:p>
              <a:r>
                <a:rPr kumimoji="1" lang="ja-JP" altLang="en-US" sz="1079" b="1" dirty="0"/>
                <a:t>ハートフルサンク</a:t>
              </a:r>
            </a:p>
          </p:txBody>
        </p:sp>
      </p:grpSp>
      <p:sp>
        <p:nvSpPr>
          <p:cNvPr id="16" name="テキスト ボックス 15">
            <a:extLst>
              <a:ext uri="{FF2B5EF4-FFF2-40B4-BE49-F238E27FC236}">
                <a16:creationId xmlns:a16="http://schemas.microsoft.com/office/drawing/2014/main" id="{CAB4BA04-7E23-CEDA-B731-B5EEA31615EC}"/>
              </a:ext>
            </a:extLst>
          </p:cNvPr>
          <p:cNvSpPr txBox="1"/>
          <p:nvPr/>
        </p:nvSpPr>
        <p:spPr>
          <a:xfrm>
            <a:off x="85812" y="9476"/>
            <a:ext cx="6780502" cy="707886"/>
          </a:xfrm>
          <a:prstGeom prst="rect">
            <a:avLst/>
          </a:prstGeom>
          <a:noFill/>
        </p:spPr>
        <p:txBody>
          <a:bodyPr wrap="square">
            <a:spAutoFit/>
          </a:bodyPr>
          <a:lstStyle/>
          <a:p>
            <a:pPr defTabSz="640596">
              <a:defRPr/>
            </a:pPr>
            <a:r>
              <a:rPr kumimoji="1" lang="en-US" altLang="ja-JP" sz="4000" dirty="0">
                <a:solidFill>
                  <a:srgbClr val="FF0000"/>
                </a:solidFill>
                <a:highlight>
                  <a:srgbClr val="FFFF00"/>
                </a:highlight>
                <a:latin typeface="HGS創英ﾌﾟﾚｾﾞﾝｽEB" panose="02020800000000000000" pitchFamily="18" charset="-128"/>
                <a:ea typeface="HGS創英ﾌﾟﾚｾﾞﾝｽEB" panose="02020800000000000000" pitchFamily="18" charset="-128"/>
              </a:rPr>
              <a:t>10</a:t>
            </a:r>
            <a:r>
              <a:rPr kumimoji="1" lang="ja-JP" altLang="en-US" sz="4000" dirty="0">
                <a:solidFill>
                  <a:srgbClr val="FF0000"/>
                </a:solidFill>
                <a:highlight>
                  <a:srgbClr val="FFFF00"/>
                </a:highlight>
                <a:latin typeface="HGS創英ﾌﾟﾚｾﾞﾝｽEB" panose="02020800000000000000" pitchFamily="18" charset="-128"/>
                <a:ea typeface="HGS創英ﾌﾟﾚｾﾞﾝｽEB" panose="02020800000000000000" pitchFamily="18" charset="-128"/>
              </a:rPr>
              <a:t>月</a:t>
            </a:r>
            <a:r>
              <a:rPr kumimoji="1" lang="ja-JP" altLang="en-US" sz="3800" dirty="0">
                <a:solidFill>
                  <a:srgbClr val="9BBB59">
                    <a:lumMod val="75000"/>
                  </a:srgbClr>
                </a:solidFill>
                <a:latin typeface="HGS創英ﾌﾟﾚｾﾞﾝｽEB" panose="02020800000000000000" pitchFamily="18" charset="-128"/>
                <a:ea typeface="HGS創英ﾌﾟﾚｾﾞﾝｽEB" panose="02020800000000000000" pitchFamily="18" charset="-128"/>
              </a:rPr>
              <a:t>お出かけ予定表</a:t>
            </a:r>
            <a:r>
              <a:rPr kumimoji="1" lang="en-US" altLang="ja-JP" sz="3200" dirty="0">
                <a:solidFill>
                  <a:srgbClr val="9BBB59">
                    <a:lumMod val="75000"/>
                  </a:srgbClr>
                </a:solidFill>
                <a:latin typeface="HGS創英ﾌﾟﾚｾﾞﾝｽEB" panose="02020800000000000000" pitchFamily="18" charset="-128"/>
                <a:ea typeface="HGS創英ﾌﾟﾚｾﾞﾝｽEB" panose="02020800000000000000" pitchFamily="18" charset="-128"/>
              </a:rPr>
              <a:t>(</a:t>
            </a:r>
            <a:r>
              <a:rPr kumimoji="1" lang="ja-JP" altLang="en-US" sz="3200" dirty="0">
                <a:solidFill>
                  <a:srgbClr val="9BBB59">
                    <a:lumMod val="75000"/>
                  </a:srgbClr>
                </a:solidFill>
                <a:latin typeface="HGS創英ﾌﾟﾚｾﾞﾝｽEB" panose="02020800000000000000" pitchFamily="18" charset="-128"/>
                <a:ea typeface="HGS創英ﾌﾟﾚｾﾞﾝｽEB" panose="02020800000000000000" pitchFamily="18" charset="-128"/>
              </a:rPr>
              <a:t>先行案内</a:t>
            </a:r>
            <a:r>
              <a:rPr kumimoji="1" lang="en-US" altLang="ja-JP" sz="3200" dirty="0">
                <a:solidFill>
                  <a:srgbClr val="9BBB59">
                    <a:lumMod val="75000"/>
                  </a:srgbClr>
                </a:solidFill>
                <a:latin typeface="HGS創英ﾌﾟﾚｾﾞﾝｽEB" panose="02020800000000000000" pitchFamily="18" charset="-128"/>
                <a:ea typeface="HGS創英ﾌﾟﾚｾﾞﾝｽEB" panose="02020800000000000000" pitchFamily="18" charset="-128"/>
              </a:rPr>
              <a:t>)</a:t>
            </a:r>
          </a:p>
        </p:txBody>
      </p:sp>
      <p:sp>
        <p:nvSpPr>
          <p:cNvPr id="60" name="正方形/長方形 59">
            <a:extLst>
              <a:ext uri="{FF2B5EF4-FFF2-40B4-BE49-F238E27FC236}">
                <a16:creationId xmlns:a16="http://schemas.microsoft.com/office/drawing/2014/main" id="{CC6B0AC3-F28A-E3A0-8962-39458058852C}"/>
              </a:ext>
            </a:extLst>
          </p:cNvPr>
          <p:cNvSpPr/>
          <p:nvPr/>
        </p:nvSpPr>
        <p:spPr>
          <a:xfrm>
            <a:off x="317585" y="8991337"/>
            <a:ext cx="6936063" cy="13695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15"/>
          </a:p>
        </p:txBody>
      </p:sp>
      <p:sp>
        <p:nvSpPr>
          <p:cNvPr id="61" name="テキスト ボックス 60">
            <a:extLst>
              <a:ext uri="{FF2B5EF4-FFF2-40B4-BE49-F238E27FC236}">
                <a16:creationId xmlns:a16="http://schemas.microsoft.com/office/drawing/2014/main" id="{AC748C6C-F4C3-2111-89B7-AC1C14EB914E}"/>
              </a:ext>
            </a:extLst>
          </p:cNvPr>
          <p:cNvSpPr txBox="1"/>
          <p:nvPr/>
        </p:nvSpPr>
        <p:spPr>
          <a:xfrm>
            <a:off x="327820" y="9021635"/>
            <a:ext cx="4862197" cy="258404"/>
          </a:xfrm>
          <a:prstGeom prst="rect">
            <a:avLst/>
          </a:prstGeom>
          <a:noFill/>
        </p:spPr>
        <p:txBody>
          <a:bodyPr wrap="square" rtlCol="0">
            <a:spAutoFit/>
          </a:bodyPr>
          <a:lstStyle/>
          <a:p>
            <a:r>
              <a:rPr kumimoji="1" lang="ja-JP" altLang="en-US" sz="1079" dirty="0">
                <a:latin typeface="メイリオ" panose="020B0604030504040204" pitchFamily="50" charset="-128"/>
                <a:ea typeface="メイリオ" panose="020B0604030504040204" pitchFamily="50" charset="-128"/>
              </a:rPr>
              <a:t>大阪府知事登録旅行業 </a:t>
            </a:r>
            <a:r>
              <a:rPr kumimoji="1" lang="en-US" altLang="ja-JP" sz="1079" dirty="0">
                <a:latin typeface="メイリオ" panose="020B0604030504040204" pitchFamily="50" charset="-128"/>
                <a:ea typeface="メイリオ" panose="020B0604030504040204" pitchFamily="50" charset="-128"/>
              </a:rPr>
              <a:t>2-2996</a:t>
            </a:r>
            <a:r>
              <a:rPr kumimoji="1" lang="ja-JP" altLang="en-US" sz="1079" dirty="0">
                <a:latin typeface="メイリオ" panose="020B0604030504040204" pitchFamily="50" charset="-128"/>
                <a:ea typeface="メイリオ" panose="020B0604030504040204" pitchFamily="50" charset="-128"/>
              </a:rPr>
              <a:t>号 総合旅行業務取扱管理者</a:t>
            </a:r>
            <a:r>
              <a:rPr kumimoji="1" lang="en-US" altLang="ja-JP" sz="1079" dirty="0">
                <a:latin typeface="メイリオ" panose="020B0604030504040204" pitchFamily="50" charset="-128"/>
                <a:ea typeface="メイリオ" panose="020B0604030504040204" pitchFamily="50" charset="-128"/>
              </a:rPr>
              <a:t>:</a:t>
            </a:r>
            <a:r>
              <a:rPr kumimoji="1" lang="ja-JP" altLang="en-US" sz="1079" dirty="0">
                <a:latin typeface="メイリオ" panose="020B0604030504040204" pitchFamily="50" charset="-128"/>
                <a:ea typeface="メイリオ" panose="020B0604030504040204" pitchFamily="50" charset="-128"/>
              </a:rPr>
              <a:t>三好 久美子</a:t>
            </a:r>
          </a:p>
        </p:txBody>
      </p:sp>
      <p:sp>
        <p:nvSpPr>
          <p:cNvPr id="62" name="テキスト ボックス 61">
            <a:extLst>
              <a:ext uri="{FF2B5EF4-FFF2-40B4-BE49-F238E27FC236}">
                <a16:creationId xmlns:a16="http://schemas.microsoft.com/office/drawing/2014/main" id="{FBB58DBD-32B3-B048-7162-B8A04DF575B2}"/>
              </a:ext>
            </a:extLst>
          </p:cNvPr>
          <p:cNvSpPr txBox="1"/>
          <p:nvPr/>
        </p:nvSpPr>
        <p:spPr>
          <a:xfrm>
            <a:off x="327820" y="9171614"/>
            <a:ext cx="2653088" cy="557397"/>
          </a:xfrm>
          <a:prstGeom prst="rect">
            <a:avLst/>
          </a:prstGeom>
          <a:noFill/>
        </p:spPr>
        <p:txBody>
          <a:bodyPr wrap="square">
            <a:spAutoFit/>
          </a:bodyPr>
          <a:lstStyle/>
          <a:p>
            <a:r>
              <a:rPr lang="en-US" altLang="ja-JP" sz="3022" kern="1400" dirty="0">
                <a:solidFill>
                  <a:srgbClr val="99BB5A"/>
                </a:solidFill>
                <a:effectLst>
                  <a:outerShdw blurRad="50800" dist="38100" dir="2700000" algn="tl">
                    <a:srgbClr val="000000">
                      <a:alpha val="40000"/>
                    </a:srgbClr>
                  </a:outerShdw>
                </a:effectLst>
                <a:latin typeface="Trebuchet MS" panose="020B0603020202020204" pitchFamily="34" charset="0"/>
              </a:rPr>
              <a:t>Heartful Tours</a:t>
            </a:r>
            <a:endParaRPr lang="en-US" altLang="ja-JP" sz="756" kern="1400" dirty="0">
              <a:solidFill>
                <a:srgbClr val="000000"/>
              </a:solidFill>
              <a:latin typeface="Calibri" panose="020F0502020204030204" pitchFamily="34" charset="0"/>
            </a:endParaRPr>
          </a:p>
        </p:txBody>
      </p:sp>
      <p:sp>
        <p:nvSpPr>
          <p:cNvPr id="63" name="テキスト ボックス 62">
            <a:extLst>
              <a:ext uri="{FF2B5EF4-FFF2-40B4-BE49-F238E27FC236}">
                <a16:creationId xmlns:a16="http://schemas.microsoft.com/office/drawing/2014/main" id="{956923AB-16B9-83B3-D7C9-E8354EABFB77}"/>
              </a:ext>
            </a:extLst>
          </p:cNvPr>
          <p:cNvSpPr txBox="1"/>
          <p:nvPr/>
        </p:nvSpPr>
        <p:spPr>
          <a:xfrm>
            <a:off x="327820" y="9672505"/>
            <a:ext cx="2858815" cy="623761"/>
          </a:xfrm>
          <a:prstGeom prst="rect">
            <a:avLst/>
          </a:prstGeom>
          <a:noFill/>
        </p:spPr>
        <p:txBody>
          <a:bodyPr wrap="square" rtlCol="0">
            <a:spAutoFit/>
          </a:bodyPr>
          <a:lstStyle/>
          <a:p>
            <a:pPr>
              <a:lnSpc>
                <a:spcPct val="119000"/>
              </a:lnSpc>
              <a:spcAft>
                <a:spcPts val="648"/>
              </a:spcAft>
            </a:pPr>
            <a:r>
              <a:rPr lang="ja-JP" altLang="en-US" sz="971" dirty="0">
                <a:latin typeface="メイリオ" panose="020B0604030504040204" pitchFamily="50" charset="-128"/>
                <a:ea typeface="メイリオ" panose="020B0604030504040204" pitchFamily="50" charset="-128"/>
              </a:rPr>
              <a:t>ハートフルサンク トナリエオフィス</a:t>
            </a:r>
            <a:br>
              <a:rPr lang="en-US" altLang="ja-JP" sz="971" dirty="0">
                <a:latin typeface="メイリオ" panose="020B0604030504040204" pitchFamily="50" charset="-128"/>
                <a:ea typeface="メイリオ" panose="020B0604030504040204" pitchFamily="50" charset="-128"/>
              </a:rPr>
            </a:br>
            <a:r>
              <a:rPr lang="ja-JP" altLang="en-US" sz="971" dirty="0">
                <a:latin typeface="メイリオ" panose="020B0604030504040204" pitchFamily="50" charset="-128"/>
                <a:ea typeface="メイリオ" panose="020B0604030504040204" pitchFamily="50" charset="-128"/>
              </a:rPr>
              <a:t>〒</a:t>
            </a:r>
            <a:r>
              <a:rPr lang="en-US" altLang="ja-JP" sz="971" dirty="0">
                <a:latin typeface="メイリオ" panose="020B0604030504040204" pitchFamily="50" charset="-128"/>
                <a:ea typeface="メイリオ" panose="020B0604030504040204" pitchFamily="50" charset="-128"/>
              </a:rPr>
              <a:t>590-0132</a:t>
            </a:r>
            <a:r>
              <a:rPr lang="ja-JP" altLang="en-US" sz="971" dirty="0">
                <a:latin typeface="メイリオ" panose="020B0604030504040204" pitchFamily="50" charset="-128"/>
                <a:ea typeface="メイリオ" panose="020B0604030504040204" pitchFamily="50" charset="-128"/>
              </a:rPr>
              <a:t> 堺市南区原山台</a:t>
            </a:r>
            <a:r>
              <a:rPr lang="en-US" altLang="ja-JP" sz="971" dirty="0">
                <a:latin typeface="メイリオ" panose="020B0604030504040204" pitchFamily="50" charset="-128"/>
                <a:ea typeface="メイリオ" panose="020B0604030504040204" pitchFamily="50" charset="-128"/>
              </a:rPr>
              <a:t>2</a:t>
            </a:r>
            <a:r>
              <a:rPr lang="ja-JP" altLang="en-US" sz="971" dirty="0">
                <a:latin typeface="メイリオ" panose="020B0604030504040204" pitchFamily="50" charset="-128"/>
                <a:ea typeface="メイリオ" panose="020B0604030504040204" pitchFamily="50" charset="-128"/>
              </a:rPr>
              <a:t>丁</a:t>
            </a:r>
            <a:r>
              <a:rPr lang="en-US" altLang="ja-JP" sz="971" dirty="0">
                <a:latin typeface="メイリオ" panose="020B0604030504040204" pitchFamily="50" charset="-128"/>
                <a:ea typeface="メイリオ" panose="020B0604030504040204" pitchFamily="50" charset="-128"/>
              </a:rPr>
              <a:t>2</a:t>
            </a:r>
            <a:r>
              <a:rPr lang="ja-JP" altLang="en-US" sz="971" dirty="0">
                <a:latin typeface="メイリオ" panose="020B0604030504040204" pitchFamily="50" charset="-128"/>
                <a:ea typeface="メイリオ" panose="020B0604030504040204" pitchFamily="50" charset="-128"/>
              </a:rPr>
              <a:t>番</a:t>
            </a:r>
            <a:r>
              <a:rPr lang="en-US" altLang="ja-JP" sz="971" dirty="0">
                <a:latin typeface="メイリオ" panose="020B0604030504040204" pitchFamily="50" charset="-128"/>
                <a:ea typeface="メイリオ" panose="020B0604030504040204" pitchFamily="50" charset="-128"/>
              </a:rPr>
              <a:t>1</a:t>
            </a:r>
            <a:r>
              <a:rPr lang="ja-JP" altLang="en-US" sz="971" dirty="0">
                <a:latin typeface="メイリオ" panose="020B0604030504040204" pitchFamily="50" charset="-128"/>
                <a:ea typeface="メイリオ" panose="020B0604030504040204" pitchFamily="50" charset="-128"/>
              </a:rPr>
              <a:t>号</a:t>
            </a:r>
            <a:br>
              <a:rPr lang="en-US" altLang="ja-JP" sz="971" dirty="0">
                <a:latin typeface="メイリオ" panose="020B0604030504040204" pitchFamily="50" charset="-128"/>
                <a:ea typeface="メイリオ" panose="020B0604030504040204" pitchFamily="50" charset="-128"/>
              </a:rPr>
            </a:br>
            <a:r>
              <a:rPr lang="ja-JP" altLang="en-US" sz="971" dirty="0">
                <a:latin typeface="メイリオ" panose="020B0604030504040204" pitchFamily="50" charset="-128"/>
                <a:ea typeface="メイリオ" panose="020B0604030504040204" pitchFamily="50" charset="-128"/>
              </a:rPr>
              <a:t>トナリエ栂・美木多</a:t>
            </a:r>
            <a:r>
              <a:rPr lang="en-US" altLang="ja-JP" sz="971" dirty="0">
                <a:latin typeface="メイリオ" panose="020B0604030504040204" pitchFamily="50" charset="-128"/>
                <a:ea typeface="メイリオ" panose="020B0604030504040204" pitchFamily="50" charset="-128"/>
              </a:rPr>
              <a:t>1-7</a:t>
            </a:r>
            <a:r>
              <a:rPr lang="ja-JP" altLang="en-US" sz="971" dirty="0">
                <a:latin typeface="メイリオ" panose="020B0604030504040204" pitchFamily="50" charset="-128"/>
                <a:ea typeface="メイリオ" panose="020B0604030504040204" pitchFamily="50" charset="-128"/>
              </a:rPr>
              <a:t> </a:t>
            </a:r>
            <a:r>
              <a:rPr kumimoji="1" lang="en-US" altLang="ja-JP" sz="1000" dirty="0">
                <a:latin typeface="メイリオ" panose="020B0604030504040204" pitchFamily="50" charset="-128"/>
                <a:ea typeface="メイリオ" panose="020B0604030504040204" pitchFamily="50" charset="-128"/>
              </a:rPr>
              <a:t>FAX.072-294-6600</a:t>
            </a:r>
            <a:endParaRPr kumimoji="1" lang="ja-JP" altLang="en-US" sz="1000" dirty="0">
              <a:latin typeface="メイリオ" panose="020B0604030504040204" pitchFamily="50" charset="-128"/>
              <a:ea typeface="メイリオ" panose="020B0604030504040204" pitchFamily="50" charset="-128"/>
            </a:endParaRPr>
          </a:p>
        </p:txBody>
      </p:sp>
      <p:sp>
        <p:nvSpPr>
          <p:cNvPr id="65" name="テキスト ボックス 64">
            <a:extLst>
              <a:ext uri="{FF2B5EF4-FFF2-40B4-BE49-F238E27FC236}">
                <a16:creationId xmlns:a16="http://schemas.microsoft.com/office/drawing/2014/main" id="{E86BFFA9-62B7-724D-B2A8-14FDCFFFFA80}"/>
              </a:ext>
            </a:extLst>
          </p:cNvPr>
          <p:cNvSpPr txBox="1"/>
          <p:nvPr/>
        </p:nvSpPr>
        <p:spPr>
          <a:xfrm>
            <a:off x="3533693" y="9103846"/>
            <a:ext cx="3518375" cy="1155445"/>
          </a:xfrm>
          <a:prstGeom prst="rect">
            <a:avLst/>
          </a:prstGeom>
          <a:noFill/>
        </p:spPr>
        <p:txBody>
          <a:bodyPr wrap="square">
            <a:spAutoFit/>
          </a:bodyPr>
          <a:lstStyle/>
          <a:p>
            <a:pPr algn="r" defTabSz="640596">
              <a:defRPr/>
            </a:pPr>
            <a:r>
              <a:rPr kumimoji="1" lang="ja-JP" altLang="en-US" sz="1295"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（平日</a:t>
            </a:r>
            <a:r>
              <a:rPr kumimoji="1" lang="en-US" altLang="ja-JP" sz="1295"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9</a:t>
            </a:r>
            <a:r>
              <a:rPr kumimoji="1" lang="ja-JP" altLang="en-US" sz="1295"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時から</a:t>
            </a:r>
            <a:r>
              <a:rPr kumimoji="1" lang="en-US" altLang="ja-JP" sz="1295"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17</a:t>
            </a:r>
            <a:r>
              <a:rPr kumimoji="1" lang="ja-JP" altLang="en-US" sz="1295"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時）</a:t>
            </a:r>
          </a:p>
          <a:p>
            <a:pPr algn="r" defTabSz="640596">
              <a:defRPr/>
            </a:pPr>
            <a:r>
              <a:rPr kumimoji="1" lang="en-US" altLang="ja-JP" sz="2159" kern="100" dirty="0">
                <a:solidFill>
                  <a:prstClr val="black"/>
                </a:solidFill>
                <a:latin typeface="HGS創英角ｺﾞｼｯｸUB" panose="020B0900000000000000" pitchFamily="50" charset="-128"/>
                <a:ea typeface="HGS創英角ｺﾞｼｯｸUB" panose="020B0900000000000000" pitchFamily="50" charset="-128"/>
                <a:cs typeface="Times New Roman" panose="02020603050405020304" pitchFamily="18" charset="0"/>
              </a:rPr>
              <a:t>072-294-6336</a:t>
            </a:r>
            <a:endParaRPr kumimoji="1" lang="en-US" altLang="ja-JP" sz="2115"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a:p>
            <a:pPr algn="r" defTabSz="640596">
              <a:defRPr/>
            </a:pPr>
            <a:endParaRPr kumimoji="1" lang="ja-JP" altLang="en-US" sz="2115"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a:p>
            <a:pPr algn="r" defTabSz="640596">
              <a:defRPr/>
            </a:pPr>
            <a:r>
              <a:rPr kumimoji="1" lang="ja-JP" altLang="en-US" sz="1295"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緊急の場合は時間外でもご連絡下さい。</a:t>
            </a:r>
          </a:p>
        </p:txBody>
      </p:sp>
      <p:sp>
        <p:nvSpPr>
          <p:cNvPr id="216" name="正方形/長方形 215">
            <a:extLst>
              <a:ext uri="{FF2B5EF4-FFF2-40B4-BE49-F238E27FC236}">
                <a16:creationId xmlns:a16="http://schemas.microsoft.com/office/drawing/2014/main" id="{05EEB8CE-05A0-ED7C-D340-CC729800A3D9}"/>
              </a:ext>
            </a:extLst>
          </p:cNvPr>
          <p:cNvSpPr/>
          <p:nvPr/>
        </p:nvSpPr>
        <p:spPr>
          <a:xfrm>
            <a:off x="4553557" y="856587"/>
            <a:ext cx="2818252" cy="740202"/>
          </a:xfrm>
          <a:prstGeom prst="rect">
            <a:avLst/>
          </a:prstGeom>
          <a:solidFill>
            <a:sysClr val="window" lastClr="FFFFFF"/>
          </a:solidFill>
          <a:ln w="25400" cap="flat" cmpd="sng" algn="ctr">
            <a:solidFill>
              <a:srgbClr val="F79646"/>
            </a:solidFill>
            <a:prstDash val="solid"/>
          </a:ln>
          <a:effectLst/>
        </p:spPr>
        <p:txBody>
          <a:bodyPr rot="0" spcFirstLastPara="0" vert="horz" wrap="square" lIns="98694" tIns="49347" rIns="98694" bIns="49347" numCol="1" spcCol="0" rtlCol="0" fromWordArt="0" anchor="ctr" anchorCtr="0" forceAA="0" compatLnSpc="1">
            <a:prstTxWarp prst="textNoShape">
              <a:avLst/>
            </a:prstTxWarp>
            <a:noAutofit/>
          </a:bodyPr>
          <a:lstStyle/>
          <a:p>
            <a:pPr defTabSz="640596">
              <a:defRPr/>
            </a:pPr>
            <a:r>
              <a:rPr kumimoji="1" lang="ja-JP" altLang="en-US" sz="97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ご自宅への送迎時間等詳細は旅行開始の</a:t>
            </a:r>
            <a:r>
              <a:rPr kumimoji="1" lang="ja-JP" altLang="en-US" sz="971"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前日に</a:t>
            </a:r>
            <a:endParaRPr kumimoji="1" lang="en-US" altLang="ja-JP" sz="971"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a:p>
            <a:pPr defTabSz="640596">
              <a:defRPr/>
            </a:pPr>
            <a:r>
              <a:rPr kumimoji="1" lang="ja-JP" altLang="en-US" sz="97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ご案内いたします</a:t>
            </a:r>
          </a:p>
          <a:p>
            <a:pPr defTabSz="640596">
              <a:defRPr/>
            </a:pPr>
            <a:r>
              <a:rPr kumimoji="1" lang="ja-JP" altLang="en-US" sz="97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＊交通渋滞などの諸事情により施設、食事場所、</a:t>
            </a:r>
          </a:p>
          <a:p>
            <a:pPr defTabSz="640596">
              <a:defRPr/>
            </a:pPr>
            <a:r>
              <a:rPr kumimoji="1" lang="ja-JP" altLang="en-US" sz="97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帰着時間が変更になる場合があります。</a:t>
            </a:r>
          </a:p>
        </p:txBody>
      </p:sp>
      <p:sp>
        <p:nvSpPr>
          <p:cNvPr id="218" name="フローチャート: 代替処理 217">
            <a:extLst>
              <a:ext uri="{FF2B5EF4-FFF2-40B4-BE49-F238E27FC236}">
                <a16:creationId xmlns:a16="http://schemas.microsoft.com/office/drawing/2014/main" id="{56414500-AB6A-6446-8D93-F528F1C46AE8}"/>
              </a:ext>
            </a:extLst>
          </p:cNvPr>
          <p:cNvSpPr/>
          <p:nvPr/>
        </p:nvSpPr>
        <p:spPr>
          <a:xfrm>
            <a:off x="12599880" y="870605"/>
            <a:ext cx="2258129" cy="548783"/>
          </a:xfrm>
          <a:prstGeom prst="flowChartAlternateProcess">
            <a:avLst/>
          </a:prstGeom>
          <a:solidFill>
            <a:sysClr val="window" lastClr="FFFFFF"/>
          </a:solidFill>
          <a:ln w="25400" cap="flat" cmpd="sng" algn="ctr">
            <a:solidFill>
              <a:srgbClr val="F79646"/>
            </a:solidFill>
            <a:prstDash val="solid"/>
          </a:ln>
          <a:effectLst/>
        </p:spPr>
        <p:txBody>
          <a:bodyPr rot="0" spcFirstLastPara="0" vert="horz" wrap="square" lIns="98694" tIns="49347" rIns="98694" bIns="49347" numCol="1" spcCol="0" rtlCol="0" fromWordArt="0" anchor="ctr" anchorCtr="0" forceAA="0" compatLnSpc="1">
            <a:prstTxWarp prst="textNoShape">
              <a:avLst/>
            </a:prstTxWarp>
            <a:noAutofit/>
          </a:bodyPr>
          <a:lstStyle/>
          <a:p>
            <a:pPr algn="ctr" defTabSz="640596">
              <a:defRPr/>
            </a:pPr>
            <a:r>
              <a:rPr kumimoji="1" lang="ja-JP" altLang="en-US" sz="97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添乗員・ヘルパーが同行します。</a:t>
            </a:r>
          </a:p>
          <a:p>
            <a:pPr algn="ctr" defTabSz="640596">
              <a:defRPr/>
            </a:pPr>
            <a:r>
              <a:rPr kumimoji="1" lang="ja-JP" altLang="en-US" sz="97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おひとり様よりご参加いただけます。</a:t>
            </a:r>
            <a:endParaRPr kumimoji="1" lang="ja-JP" altLang="en-US" sz="900" b="1" kern="100" dirty="0">
              <a:solidFill>
                <a:srgbClr val="FF0000"/>
              </a:solidFill>
              <a:highlight>
                <a:srgbClr val="FFFF00"/>
              </a:highlight>
              <a:latin typeface="Calibri"/>
              <a:ea typeface="游明朝" panose="02020400000000000000" pitchFamily="18" charset="-128"/>
              <a:cs typeface="Times New Roman" panose="02020603050405020304" pitchFamily="18" charset="0"/>
            </a:endParaRPr>
          </a:p>
        </p:txBody>
      </p:sp>
      <p:sp>
        <p:nvSpPr>
          <p:cNvPr id="219" name="テキスト ボックス 2">
            <a:extLst>
              <a:ext uri="{FF2B5EF4-FFF2-40B4-BE49-F238E27FC236}">
                <a16:creationId xmlns:a16="http://schemas.microsoft.com/office/drawing/2014/main" id="{D86A7F9A-A74F-21D8-4C55-0D732FF26E5C}"/>
              </a:ext>
            </a:extLst>
          </p:cNvPr>
          <p:cNvSpPr txBox="1">
            <a:spLocks noChangeArrowheads="1"/>
          </p:cNvSpPr>
          <p:nvPr/>
        </p:nvSpPr>
        <p:spPr bwMode="auto">
          <a:xfrm>
            <a:off x="8873291" y="1083068"/>
            <a:ext cx="3630700" cy="499161"/>
          </a:xfrm>
          <a:prstGeom prst="rect">
            <a:avLst/>
          </a:prstGeom>
          <a:noFill/>
          <a:ln w="9525">
            <a:noFill/>
            <a:miter lim="800000"/>
            <a:headEnd/>
            <a:tailEnd/>
          </a:ln>
        </p:spPr>
        <p:txBody>
          <a:bodyPr rot="0" vert="horz" wrap="square" lIns="98694" tIns="49347" rIns="98694" bIns="49347" anchor="t" anchorCtr="0">
            <a:noAutofit/>
          </a:bodyPr>
          <a:lstStyle/>
          <a:p>
            <a:pPr algn="just"/>
            <a:r>
              <a:rPr lang="ja-JP" altLang="en-US" sz="971" kern="100" dirty="0">
                <a:latin typeface="メイリオ" panose="020B0604030504040204" pitchFamily="50" charset="-128"/>
                <a:ea typeface="メイリオ" panose="020B0604030504040204" pitchFamily="50" charset="-128"/>
                <a:cs typeface="Times New Roman" panose="02020603050405020304" pitchFamily="18" charset="0"/>
              </a:rPr>
              <a:t>←電動車椅子ＷＨＩＬＬ</a:t>
            </a:r>
            <a:endParaRPr lang="en-US" altLang="ja-JP" sz="97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971" kern="100" dirty="0">
                <a:latin typeface="メイリオ" panose="020B0604030504040204" pitchFamily="50" charset="-128"/>
                <a:ea typeface="メイリオ" panose="020B0604030504040204" pitchFamily="50" charset="-128"/>
                <a:cs typeface="Times New Roman" panose="02020603050405020304" pitchFamily="18" charset="0"/>
              </a:rPr>
              <a:t> これで段差も砂利道も移動距離がぐんと伸びます！</a:t>
            </a:r>
            <a:endParaRPr lang="en-US" altLang="ja-JP" sz="97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971" kern="100" dirty="0">
                <a:latin typeface="メイリオ" panose="020B0604030504040204" pitchFamily="50" charset="-128"/>
                <a:ea typeface="メイリオ" panose="020B0604030504040204" pitchFamily="50" charset="-128"/>
                <a:cs typeface="Times New Roman" panose="02020603050405020304" pitchFamily="18" charset="0"/>
              </a:rPr>
              <a:t> 非日常体験へ！</a:t>
            </a:r>
            <a:endParaRPr lang="ja-JP" altLang="en-US" sz="1187" kern="100" dirty="0">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220" name="図 219">
            <a:extLst>
              <a:ext uri="{FF2B5EF4-FFF2-40B4-BE49-F238E27FC236}">
                <a16:creationId xmlns:a16="http://schemas.microsoft.com/office/drawing/2014/main" id="{1AD477D4-8427-2CBF-C442-26520D373F8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113162" y="1001995"/>
            <a:ext cx="673723" cy="629789"/>
          </a:xfrm>
          <a:prstGeom prst="rect">
            <a:avLst/>
          </a:prstGeom>
        </p:spPr>
      </p:pic>
      <p:sp>
        <p:nvSpPr>
          <p:cNvPr id="221" name="テキスト ボックス 220">
            <a:extLst>
              <a:ext uri="{FF2B5EF4-FFF2-40B4-BE49-F238E27FC236}">
                <a16:creationId xmlns:a16="http://schemas.microsoft.com/office/drawing/2014/main" id="{F328DE9C-84A2-9802-5196-F28B363DDD6B}"/>
              </a:ext>
            </a:extLst>
          </p:cNvPr>
          <p:cNvSpPr txBox="1"/>
          <p:nvPr/>
        </p:nvSpPr>
        <p:spPr>
          <a:xfrm>
            <a:off x="8025741" y="551684"/>
            <a:ext cx="4354229" cy="490904"/>
          </a:xfrm>
          <a:prstGeom prst="rect">
            <a:avLst/>
          </a:prstGeom>
          <a:noFill/>
        </p:spPr>
        <p:txBody>
          <a:bodyPr wrap="square">
            <a:spAutoFit/>
          </a:bodyPr>
          <a:lstStyle/>
          <a:p>
            <a:pPr algn="just" defTabSz="640596">
              <a:defRPr/>
            </a:pPr>
            <a:r>
              <a:rPr kumimoji="1" lang="ja-JP" altLang="en-US" sz="1295"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移動支援は「障がい者手帳」をお持ちの方が対象です。</a:t>
            </a:r>
            <a:endParaRPr kumimoji="1" lang="en-US" altLang="ja-JP" sz="1295"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a:p>
            <a:pPr algn="just" defTabSz="640596">
              <a:defRPr/>
            </a:pPr>
            <a:r>
              <a:rPr kumimoji="1" lang="ja-JP" altLang="en-US" sz="1295"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詳細につきましては職員までお尋ね下さい。</a:t>
            </a:r>
          </a:p>
        </p:txBody>
      </p:sp>
      <p:sp>
        <p:nvSpPr>
          <p:cNvPr id="2" name="テキスト ボックス 1">
            <a:extLst>
              <a:ext uri="{FF2B5EF4-FFF2-40B4-BE49-F238E27FC236}">
                <a16:creationId xmlns:a16="http://schemas.microsoft.com/office/drawing/2014/main" id="{01B410B5-23D9-ACC9-701E-F5B865892B80}"/>
              </a:ext>
            </a:extLst>
          </p:cNvPr>
          <p:cNvSpPr txBox="1"/>
          <p:nvPr/>
        </p:nvSpPr>
        <p:spPr>
          <a:xfrm>
            <a:off x="199328" y="890715"/>
            <a:ext cx="4354229" cy="889474"/>
          </a:xfrm>
          <a:prstGeom prst="rect">
            <a:avLst/>
          </a:prstGeom>
          <a:noFill/>
        </p:spPr>
        <p:txBody>
          <a:bodyPr wrap="square">
            <a:spAutoFit/>
          </a:bodyPr>
          <a:lstStyle/>
          <a:p>
            <a:pPr algn="dist" defTabSz="640596">
              <a:defRPr/>
            </a:pPr>
            <a:r>
              <a:rPr kumimoji="1" lang="ja-JP" altLang="en-US" sz="1295"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・あくまで「先行案内」ですので、内容が変更となる</a:t>
            </a:r>
            <a:endParaRPr kumimoji="1" lang="en-US" altLang="ja-JP" sz="1295"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a:p>
            <a:pPr algn="dist" defTabSz="640596">
              <a:defRPr/>
            </a:pPr>
            <a:r>
              <a:rPr kumimoji="1" lang="ja-JP" altLang="en-US" sz="1295"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　可能性があります。確定内容は９月を目処にご案内</a:t>
            </a:r>
            <a:endParaRPr kumimoji="1" lang="en-US" altLang="ja-JP" sz="1295"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a:p>
            <a:pPr algn="just" defTabSz="640596">
              <a:defRPr/>
            </a:pPr>
            <a:r>
              <a:rPr kumimoji="1" lang="ja-JP" altLang="en-US" sz="1295"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　させていただきます</a:t>
            </a:r>
            <a:endParaRPr kumimoji="1" lang="en-US" altLang="ja-JP" sz="1295"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a:p>
            <a:pPr algn="just" defTabSz="640596">
              <a:defRPr/>
            </a:pPr>
            <a:r>
              <a:rPr kumimoji="1" lang="ja-JP" altLang="en-US" sz="1295"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・早割などお得特典があります、詳しくは担当まで</a:t>
            </a:r>
            <a:endParaRPr kumimoji="1" lang="en-US" altLang="ja-JP" sz="1295"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4A00CD91-328A-08E9-49D0-E00E57128B2A}"/>
              </a:ext>
            </a:extLst>
          </p:cNvPr>
          <p:cNvSpPr txBox="1"/>
          <p:nvPr/>
        </p:nvSpPr>
        <p:spPr>
          <a:xfrm>
            <a:off x="236585" y="7988577"/>
            <a:ext cx="4513222" cy="707886"/>
          </a:xfrm>
          <a:prstGeom prst="rect">
            <a:avLst/>
          </a:prstGeom>
          <a:noFill/>
        </p:spPr>
        <p:txBody>
          <a:bodyPr wrap="square">
            <a:spAutoFit/>
          </a:bodyPr>
          <a:lstStyle/>
          <a:p>
            <a:pPr algn="just" defTabSz="640596">
              <a:defRPr/>
            </a:pPr>
            <a:r>
              <a:rPr kumimoji="1" lang="en-US" altLang="ja-JP" sz="10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a:t>
            </a:r>
            <a:r>
              <a:rPr kumimoji="1" lang="ja-JP" altLang="en-US" sz="10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表示料金は税込み料金、代金</a:t>
            </a:r>
            <a:r>
              <a:rPr kumimoji="1" lang="ja-JP" altLang="ja-JP" sz="10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横の表示時間は片道乗車時間です。</a:t>
            </a:r>
          </a:p>
          <a:p>
            <a:pPr defTabSz="640596">
              <a:defRPr/>
            </a:pPr>
            <a:r>
              <a:rPr kumimoji="1" lang="en-US" altLang="ja-JP" sz="10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a:t>
            </a:r>
            <a:r>
              <a:rPr kumimoji="1" lang="ja-JP" altLang="en-US" sz="10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移動支援のご利用には弊社との契約が必要です。</a:t>
            </a:r>
            <a:br>
              <a:rPr kumimoji="1" lang="en-US" altLang="ja-JP" sz="10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br>
            <a:r>
              <a:rPr kumimoji="1" lang="en-US" altLang="ja-JP" sz="100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a:t>
            </a:r>
            <a:r>
              <a:rPr kumimoji="1" lang="ja-JP" altLang="en-US" sz="100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キャンセルは２日前まで無料です。前日以降はキャンセル料が</a:t>
            </a:r>
            <a:r>
              <a:rPr kumimoji="1" lang="en-US" altLang="ja-JP" sz="100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1000</a:t>
            </a:r>
            <a:r>
              <a:rPr kumimoji="1" lang="ja-JP" altLang="en-US" sz="100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円</a:t>
            </a:r>
            <a:endParaRPr kumimoji="1" lang="en-US" altLang="ja-JP" sz="100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a:p>
            <a:pPr defTabSz="640596">
              <a:defRPr/>
            </a:pPr>
            <a:r>
              <a:rPr kumimoji="1" lang="ja-JP" altLang="en-US" sz="1000"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　発生しますのでご留意ください。</a:t>
            </a:r>
            <a:endParaRPr kumimoji="1" lang="ja-JP" altLang="ja-JP" sz="10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7" name="楕円 271">
            <a:extLst>
              <a:ext uri="{FF2B5EF4-FFF2-40B4-BE49-F238E27FC236}">
                <a16:creationId xmlns:a16="http://schemas.microsoft.com/office/drawing/2014/main" id="{EA4BBAD9-7E54-7BE6-F44B-918AB40C453C}"/>
              </a:ext>
            </a:extLst>
          </p:cNvPr>
          <p:cNvSpPr/>
          <p:nvPr/>
        </p:nvSpPr>
        <p:spPr>
          <a:xfrm>
            <a:off x="-822086" y="3407418"/>
            <a:ext cx="648000" cy="180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18" dirty="0">
                <a:solidFill>
                  <a:schemeClr val="tx1"/>
                </a:solidFill>
                <a:latin typeface="HG創英角ｺﾞｼｯｸUB" panose="020B0909000000000000" pitchFamily="49" charset="-128"/>
                <a:ea typeface="HG創英角ｺﾞｼｯｸUB" panose="020B0909000000000000" pitchFamily="49" charset="-128"/>
              </a:rPr>
              <a:t>全対応</a:t>
            </a:r>
          </a:p>
        </p:txBody>
      </p:sp>
      <p:sp>
        <p:nvSpPr>
          <p:cNvPr id="237" name="楕円 271">
            <a:extLst>
              <a:ext uri="{FF2B5EF4-FFF2-40B4-BE49-F238E27FC236}">
                <a16:creationId xmlns:a16="http://schemas.microsoft.com/office/drawing/2014/main" id="{860E56CE-5718-DA7C-8A2A-AB879526322F}"/>
              </a:ext>
            </a:extLst>
          </p:cNvPr>
          <p:cNvSpPr/>
          <p:nvPr/>
        </p:nvSpPr>
        <p:spPr>
          <a:xfrm>
            <a:off x="-824104" y="4446454"/>
            <a:ext cx="648000" cy="18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18" dirty="0">
                <a:solidFill>
                  <a:schemeClr val="bg1"/>
                </a:solidFill>
                <a:latin typeface="HG創英角ｺﾞｼｯｸUB" panose="020B0909000000000000" pitchFamily="49" charset="-128"/>
                <a:ea typeface="HG創英角ｺﾞｼｯｸUB" panose="020B0909000000000000" pitchFamily="49" charset="-128"/>
              </a:rPr>
              <a:t>ＡＤＬ自立</a:t>
            </a:r>
          </a:p>
        </p:txBody>
      </p:sp>
      <p:sp>
        <p:nvSpPr>
          <p:cNvPr id="238" name="楕円 271">
            <a:extLst>
              <a:ext uri="{FF2B5EF4-FFF2-40B4-BE49-F238E27FC236}">
                <a16:creationId xmlns:a16="http://schemas.microsoft.com/office/drawing/2014/main" id="{7C9B50DF-51FF-B1A0-230D-00F3C384115A}"/>
              </a:ext>
            </a:extLst>
          </p:cNvPr>
          <p:cNvSpPr/>
          <p:nvPr/>
        </p:nvSpPr>
        <p:spPr>
          <a:xfrm>
            <a:off x="-825191" y="4098854"/>
            <a:ext cx="648000" cy="180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18" dirty="0">
                <a:solidFill>
                  <a:schemeClr val="bg1"/>
                </a:solidFill>
                <a:latin typeface="HG創英角ｺﾞｼｯｸUB" panose="020B0909000000000000" pitchFamily="49" charset="-128"/>
                <a:ea typeface="HG創英角ｺﾞｼｯｸUB" panose="020B0909000000000000" pitchFamily="49" charset="-128"/>
              </a:rPr>
              <a:t>階段あり</a:t>
            </a:r>
          </a:p>
        </p:txBody>
      </p:sp>
      <p:sp>
        <p:nvSpPr>
          <p:cNvPr id="3" name="テキスト ボックス 2">
            <a:extLst>
              <a:ext uri="{FF2B5EF4-FFF2-40B4-BE49-F238E27FC236}">
                <a16:creationId xmlns:a16="http://schemas.microsoft.com/office/drawing/2014/main" id="{B1F7F90C-375F-34F4-F091-AF76CFA93515}"/>
              </a:ext>
            </a:extLst>
          </p:cNvPr>
          <p:cNvSpPr txBox="1"/>
          <p:nvPr/>
        </p:nvSpPr>
        <p:spPr>
          <a:xfrm>
            <a:off x="7917611" y="8298601"/>
            <a:ext cx="1830714" cy="2308324"/>
          </a:xfrm>
          <a:prstGeom prst="rect">
            <a:avLst/>
          </a:prstGeom>
          <a:solidFill>
            <a:schemeClr val="accent2">
              <a:lumMod val="40000"/>
              <a:lumOff val="60000"/>
            </a:schemeClr>
          </a:solidFill>
          <a:ln>
            <a:solidFill>
              <a:schemeClr val="tx1">
                <a:lumMod val="95000"/>
                <a:lumOff val="5000"/>
              </a:schemeClr>
            </a:solidFill>
          </a:ln>
        </p:spPr>
        <p:txBody>
          <a:bodyPr wrap="square" rtlCol="0">
            <a:spAutoFit/>
          </a:bodyPr>
          <a:lstStyle/>
          <a:p>
            <a:endParaRPr kumimoji="1" lang="en-US" altLang="ja-JP" sz="1600" b="1" dirty="0">
              <a:solidFill>
                <a:srgbClr val="FF0000"/>
              </a:solidFill>
            </a:endParaRPr>
          </a:p>
          <a:p>
            <a:endParaRPr kumimoji="1" lang="en-US" altLang="ja-JP" sz="1600" b="1" dirty="0">
              <a:solidFill>
                <a:srgbClr val="FF0000"/>
              </a:solidFill>
            </a:endParaRPr>
          </a:p>
          <a:p>
            <a:endParaRPr kumimoji="1" lang="en-US" altLang="ja-JP" sz="1600" b="1" dirty="0">
              <a:solidFill>
                <a:srgbClr val="FF0000"/>
              </a:solidFill>
            </a:endParaRPr>
          </a:p>
          <a:p>
            <a:endParaRPr kumimoji="1" lang="en-US" altLang="ja-JP" sz="1600" b="1" dirty="0">
              <a:solidFill>
                <a:srgbClr val="FF0000"/>
              </a:solidFill>
            </a:endParaRPr>
          </a:p>
          <a:p>
            <a:endParaRPr kumimoji="1" lang="en-US" altLang="ja-JP" sz="1600" b="1" dirty="0">
              <a:solidFill>
                <a:srgbClr val="FF0000"/>
              </a:solidFill>
            </a:endParaRPr>
          </a:p>
          <a:p>
            <a:endParaRPr kumimoji="1" lang="en-US" altLang="ja-JP" sz="1600" b="1" dirty="0">
              <a:solidFill>
                <a:srgbClr val="FF0000"/>
              </a:solidFill>
            </a:endParaRPr>
          </a:p>
          <a:p>
            <a:endParaRPr kumimoji="1" lang="en-US" altLang="ja-JP" sz="1600" b="1" dirty="0">
              <a:solidFill>
                <a:srgbClr val="FF0000"/>
              </a:solidFill>
            </a:endParaRPr>
          </a:p>
          <a:p>
            <a:endParaRPr kumimoji="1" lang="en-US" altLang="ja-JP" sz="1600" b="1" dirty="0">
              <a:solidFill>
                <a:srgbClr val="FF0000"/>
              </a:solidFill>
            </a:endParaRPr>
          </a:p>
          <a:p>
            <a:endParaRPr kumimoji="1" lang="en-US" altLang="ja-JP" sz="1600" b="1" dirty="0">
              <a:solidFill>
                <a:srgbClr val="FF0000"/>
              </a:solidFill>
            </a:endParaRPr>
          </a:p>
        </p:txBody>
      </p:sp>
      <p:sp>
        <p:nvSpPr>
          <p:cNvPr id="5" name="テキスト ボックス 4">
            <a:extLst>
              <a:ext uri="{FF2B5EF4-FFF2-40B4-BE49-F238E27FC236}">
                <a16:creationId xmlns:a16="http://schemas.microsoft.com/office/drawing/2014/main" id="{266F77E3-B0B9-9C01-7AFF-E8EE61434363}"/>
              </a:ext>
            </a:extLst>
          </p:cNvPr>
          <p:cNvSpPr txBox="1"/>
          <p:nvPr/>
        </p:nvSpPr>
        <p:spPr>
          <a:xfrm>
            <a:off x="7953213" y="8562820"/>
            <a:ext cx="1857982" cy="1815882"/>
          </a:xfrm>
          <a:prstGeom prst="rect">
            <a:avLst/>
          </a:prstGeom>
          <a:noFill/>
        </p:spPr>
        <p:txBody>
          <a:bodyPr wrap="square" rtlCol="0">
            <a:spAutoFit/>
          </a:bodyPr>
          <a:lstStyle/>
          <a:p>
            <a:r>
              <a:rPr kumimoji="1" lang="ja-JP" altLang="en-US" sz="1600" b="1" dirty="0">
                <a:solidFill>
                  <a:srgbClr val="FF0000"/>
                </a:solidFill>
              </a:rPr>
              <a:t>お得な各種</a:t>
            </a:r>
            <a:r>
              <a:rPr kumimoji="1" lang="en-US" altLang="ja-JP" sz="1600" b="1" dirty="0">
                <a:solidFill>
                  <a:srgbClr val="FF0000"/>
                </a:solidFill>
              </a:rPr>
              <a:t>WIN=WIN</a:t>
            </a:r>
            <a:r>
              <a:rPr kumimoji="1" lang="ja-JP" altLang="en-US" sz="1600" b="1" dirty="0">
                <a:solidFill>
                  <a:srgbClr val="FF0000"/>
                </a:solidFill>
              </a:rPr>
              <a:t>「割引」実施中！！</a:t>
            </a:r>
            <a:endParaRPr kumimoji="1" lang="en-US" altLang="ja-JP" sz="1600" b="1" dirty="0">
              <a:solidFill>
                <a:srgbClr val="FF0000"/>
              </a:solidFill>
            </a:endParaRPr>
          </a:p>
          <a:p>
            <a:endParaRPr kumimoji="1" lang="en-US" altLang="ja-JP" sz="1600" b="1" dirty="0">
              <a:solidFill>
                <a:srgbClr val="FF0000"/>
              </a:solidFill>
            </a:endParaRPr>
          </a:p>
          <a:p>
            <a:r>
              <a:rPr kumimoji="1" lang="ja-JP" altLang="en-US" sz="1600" b="1" dirty="0">
                <a:solidFill>
                  <a:srgbClr val="FF0000"/>
                </a:solidFill>
              </a:rPr>
              <a:t>詳細は</a:t>
            </a:r>
            <a:endParaRPr kumimoji="1" lang="en-US" altLang="ja-JP" sz="1600" b="1" dirty="0">
              <a:solidFill>
                <a:srgbClr val="FF0000"/>
              </a:solidFill>
            </a:endParaRPr>
          </a:p>
          <a:p>
            <a:r>
              <a:rPr kumimoji="1" lang="ja-JP" altLang="en-US" sz="1600" b="1" dirty="0">
                <a:solidFill>
                  <a:srgbClr val="FF0000"/>
                </a:solidFill>
              </a:rPr>
              <a:t>各担当者まで</a:t>
            </a:r>
            <a:endParaRPr kumimoji="1" lang="en-US" altLang="ja-JP" sz="1600" b="1" dirty="0">
              <a:solidFill>
                <a:srgbClr val="FF0000"/>
              </a:solidFill>
            </a:endParaRPr>
          </a:p>
          <a:p>
            <a:r>
              <a:rPr kumimoji="1" lang="ja-JP" altLang="en-US" sz="1600" b="1" dirty="0">
                <a:solidFill>
                  <a:srgbClr val="FF0000"/>
                </a:solidFill>
              </a:rPr>
              <a:t>ご相談ください！</a:t>
            </a:r>
            <a:endParaRPr kumimoji="1" lang="en-US" altLang="ja-JP" sz="1600" b="1" dirty="0">
              <a:solidFill>
                <a:srgbClr val="FF0000"/>
              </a:solidFill>
            </a:endParaRPr>
          </a:p>
        </p:txBody>
      </p:sp>
      <p:grpSp>
        <p:nvGrpSpPr>
          <p:cNvPr id="11" name="グループ化 10">
            <a:extLst>
              <a:ext uri="{FF2B5EF4-FFF2-40B4-BE49-F238E27FC236}">
                <a16:creationId xmlns:a16="http://schemas.microsoft.com/office/drawing/2014/main" id="{C85C4AAC-5250-A0C7-414D-46CB263F637A}"/>
              </a:ext>
            </a:extLst>
          </p:cNvPr>
          <p:cNvGrpSpPr/>
          <p:nvPr/>
        </p:nvGrpSpPr>
        <p:grpSpPr>
          <a:xfrm>
            <a:off x="9846796" y="8326739"/>
            <a:ext cx="5060991" cy="2139740"/>
            <a:chOff x="9846796" y="8326739"/>
            <a:chExt cx="5060991" cy="2139740"/>
          </a:xfrm>
        </p:grpSpPr>
        <p:pic>
          <p:nvPicPr>
            <p:cNvPr id="225" name="図 224">
              <a:extLst>
                <a:ext uri="{FF2B5EF4-FFF2-40B4-BE49-F238E27FC236}">
                  <a16:creationId xmlns:a16="http://schemas.microsoft.com/office/drawing/2014/main" id="{AF837FCB-6AAC-1630-279C-0DB133FB811C}"/>
                </a:ext>
              </a:extLst>
            </p:cNvPr>
            <p:cNvPicPr>
              <a:picLocks noChangeAspect="1"/>
            </p:cNvPicPr>
            <p:nvPr/>
          </p:nvPicPr>
          <p:blipFill>
            <a:blip r:embed="rId4"/>
            <a:stretch>
              <a:fillRect/>
            </a:stretch>
          </p:blipFill>
          <p:spPr>
            <a:xfrm>
              <a:off x="9846796" y="8326739"/>
              <a:ext cx="5060991" cy="2139740"/>
            </a:xfrm>
            <a:prstGeom prst="rect">
              <a:avLst/>
            </a:prstGeom>
          </p:spPr>
        </p:pic>
        <p:sp>
          <p:nvSpPr>
            <p:cNvPr id="227" name="テキスト ボックス 226">
              <a:extLst>
                <a:ext uri="{FF2B5EF4-FFF2-40B4-BE49-F238E27FC236}">
                  <a16:creationId xmlns:a16="http://schemas.microsoft.com/office/drawing/2014/main" id="{E1241DE0-588F-05A5-9F85-6AAFFD09AF84}"/>
                </a:ext>
              </a:extLst>
            </p:cNvPr>
            <p:cNvSpPr txBox="1"/>
            <p:nvPr/>
          </p:nvSpPr>
          <p:spPr>
            <a:xfrm>
              <a:off x="10784484" y="8651853"/>
              <a:ext cx="1658976" cy="215444"/>
            </a:xfrm>
            <a:prstGeom prst="rect">
              <a:avLst/>
            </a:prstGeom>
            <a:solidFill>
              <a:schemeClr val="bg1"/>
            </a:solidFill>
          </p:spPr>
          <p:txBody>
            <a:bodyPr wrap="square" rtlCol="0">
              <a:spAutoFit/>
            </a:bodyPr>
            <a:lstStyle/>
            <a:p>
              <a:r>
                <a:rPr kumimoji="1" lang="en-US" altLang="ja-JP" sz="800" b="1" dirty="0">
                  <a:latin typeface="BIZ UDPゴシック" panose="020B0400000000000000" pitchFamily="50" charset="-128"/>
                  <a:ea typeface="BIZ UDPゴシック" panose="020B0400000000000000" pitchFamily="50" charset="-128"/>
                </a:rPr>
                <a:t>8</a:t>
              </a:r>
              <a:r>
                <a:rPr kumimoji="1" lang="ja-JP" altLang="en-US" sz="800" b="1" dirty="0">
                  <a:latin typeface="BIZ UDPゴシック" panose="020B0400000000000000" pitchFamily="50" charset="-128"/>
                  <a:ea typeface="BIZ UDPゴシック" panose="020B0400000000000000" pitchFamily="50" charset="-128"/>
                </a:rPr>
                <a:t>月中に「</a:t>
              </a:r>
              <a:r>
                <a:rPr kumimoji="1" lang="en-US" altLang="ja-JP" sz="800" b="1" dirty="0">
                  <a:latin typeface="BIZ UDPゴシック" panose="020B0400000000000000" pitchFamily="50" charset="-128"/>
                  <a:ea typeface="BIZ UDPゴシック" panose="020B0400000000000000" pitchFamily="50" charset="-128"/>
                </a:rPr>
                <a:t>10</a:t>
              </a:r>
              <a:r>
                <a:rPr kumimoji="1" lang="ja-JP" altLang="en-US" sz="800" b="1" dirty="0">
                  <a:latin typeface="BIZ UDPゴシック" panose="020B0400000000000000" pitchFamily="50" charset="-128"/>
                  <a:ea typeface="BIZ UDPゴシック" panose="020B0400000000000000" pitchFamily="50" charset="-128"/>
                </a:rPr>
                <a:t>月ツアー」申し込み</a:t>
              </a:r>
            </a:p>
          </p:txBody>
        </p:sp>
        <p:sp>
          <p:nvSpPr>
            <p:cNvPr id="287" name="テキスト ボックス 286">
              <a:extLst>
                <a:ext uri="{FF2B5EF4-FFF2-40B4-BE49-F238E27FC236}">
                  <a16:creationId xmlns:a16="http://schemas.microsoft.com/office/drawing/2014/main" id="{C0E598B0-871A-15B7-AA11-CA52D15087CA}"/>
                </a:ext>
              </a:extLst>
            </p:cNvPr>
            <p:cNvSpPr txBox="1"/>
            <p:nvPr/>
          </p:nvSpPr>
          <p:spPr>
            <a:xfrm>
              <a:off x="13726718" y="8489048"/>
              <a:ext cx="1165527" cy="215444"/>
            </a:xfrm>
            <a:prstGeom prst="rect">
              <a:avLst/>
            </a:prstGeom>
            <a:solidFill>
              <a:schemeClr val="bg1"/>
            </a:solidFill>
          </p:spPr>
          <p:txBody>
            <a:bodyPr wrap="square" rtlCol="0">
              <a:spAutoFit/>
            </a:bodyPr>
            <a:lstStyle/>
            <a:p>
              <a:r>
                <a:rPr kumimoji="1" lang="en-US" altLang="ja-JP" sz="800" b="1" dirty="0">
                  <a:latin typeface="BIZ UDPゴシック" panose="020B0400000000000000" pitchFamily="50" charset="-128"/>
                  <a:ea typeface="BIZ UDPゴシック" panose="020B0400000000000000" pitchFamily="50" charset="-128"/>
                </a:rPr>
                <a:t>※ </a:t>
              </a:r>
              <a:r>
                <a:rPr kumimoji="1" lang="ja-JP" altLang="en-US" sz="800" b="1" dirty="0">
                  <a:latin typeface="BIZ UDPゴシック" panose="020B0400000000000000" pitchFamily="50" charset="-128"/>
                  <a:ea typeface="BIZ UDPゴシック" panose="020B0400000000000000" pitchFamily="50" charset="-128"/>
                </a:rPr>
                <a:t>仏像講座は適用外</a:t>
              </a:r>
            </a:p>
          </p:txBody>
        </p:sp>
      </p:grpSp>
      <p:sp>
        <p:nvSpPr>
          <p:cNvPr id="9" name="テキスト ボックス 8">
            <a:extLst>
              <a:ext uri="{FF2B5EF4-FFF2-40B4-BE49-F238E27FC236}">
                <a16:creationId xmlns:a16="http://schemas.microsoft.com/office/drawing/2014/main" id="{E5E5D27D-31BA-1F97-68D0-A9F0B8523B96}"/>
              </a:ext>
            </a:extLst>
          </p:cNvPr>
          <p:cNvSpPr txBox="1"/>
          <p:nvPr/>
        </p:nvSpPr>
        <p:spPr>
          <a:xfrm>
            <a:off x="281905" y="10403186"/>
            <a:ext cx="502956" cy="215444"/>
          </a:xfrm>
          <a:prstGeom prst="rect">
            <a:avLst/>
          </a:prstGeom>
          <a:solidFill>
            <a:schemeClr val="bg1"/>
          </a:solidFill>
        </p:spPr>
        <p:txBody>
          <a:bodyPr wrap="square" rtlCol="0">
            <a:spAutoFit/>
          </a:bodyPr>
          <a:lstStyle/>
          <a:p>
            <a:r>
              <a:rPr kumimoji="1" lang="en-US" altLang="ja-JP" sz="800" b="1" dirty="0">
                <a:latin typeface="BIZ UDPゴシック" panose="020B0400000000000000" pitchFamily="50" charset="-128"/>
                <a:ea typeface="BIZ UDPゴシック" panose="020B0400000000000000" pitchFamily="50" charset="-128"/>
              </a:rPr>
              <a:t>2308</a:t>
            </a:r>
            <a:endParaRPr kumimoji="1" lang="ja-JP" altLang="en-US" sz="800" b="1"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C09CFD97-2181-EC07-9F74-DBA142C37A93}"/>
              </a:ext>
            </a:extLst>
          </p:cNvPr>
          <p:cNvSpPr txBox="1"/>
          <p:nvPr/>
        </p:nvSpPr>
        <p:spPr>
          <a:xfrm>
            <a:off x="5875508" y="1829626"/>
            <a:ext cx="1479740" cy="258212"/>
          </a:xfrm>
          <a:prstGeom prst="rect">
            <a:avLst/>
          </a:prstGeom>
          <a:noFill/>
        </p:spPr>
        <p:txBody>
          <a:bodyPr wrap="square" rtlCol="0">
            <a:spAutoFit/>
          </a:bodyPr>
          <a:lstStyle/>
          <a:p>
            <a:pPr algn="r" defTabSz="443123">
              <a:defRPr/>
            </a:pPr>
            <a:r>
              <a:rPr kumimoji="1" lang="ja-JP" altLang="en-US" sz="1078" dirty="0">
                <a:latin typeface="HG創英角ｺﾞｼｯｸUB" panose="020B0909000000000000" pitchFamily="49" charset="-128"/>
                <a:ea typeface="HG創英角ｺﾞｼｯｸUB" panose="020B0909000000000000" pitchFamily="49" charset="-128"/>
              </a:rPr>
              <a:t>最少催行人員</a:t>
            </a:r>
            <a:r>
              <a:rPr kumimoji="1" lang="en-US" altLang="ja-JP" sz="1078" dirty="0">
                <a:latin typeface="HG創英角ｺﾞｼｯｸUB" panose="020B0909000000000000" pitchFamily="49" charset="-128"/>
                <a:ea typeface="HG創英角ｺﾞｼｯｸUB" panose="020B0909000000000000" pitchFamily="49" charset="-128"/>
              </a:rPr>
              <a:t>:16</a:t>
            </a:r>
            <a:r>
              <a:rPr kumimoji="1" lang="ja-JP" altLang="en-US" sz="1078" dirty="0">
                <a:latin typeface="HG創英角ｺﾞｼｯｸUB" panose="020B0909000000000000" pitchFamily="49" charset="-128"/>
                <a:ea typeface="HG創英角ｺﾞｼｯｸUB" panose="020B0909000000000000" pitchFamily="49" charset="-128"/>
              </a:rPr>
              <a:t>名</a:t>
            </a:r>
            <a:endParaRPr kumimoji="1" lang="en-US" altLang="ja-JP" sz="898" dirty="0">
              <a:latin typeface="HG創英角ｺﾞｼｯｸUB" panose="020B0909000000000000" pitchFamily="49" charset="-128"/>
              <a:ea typeface="HG創英角ｺﾞｼｯｸUB" panose="020B0909000000000000" pitchFamily="49" charset="-128"/>
            </a:endParaRPr>
          </a:p>
        </p:txBody>
      </p:sp>
      <p:graphicFrame>
        <p:nvGraphicFramePr>
          <p:cNvPr id="22" name="表 12">
            <a:extLst>
              <a:ext uri="{FF2B5EF4-FFF2-40B4-BE49-F238E27FC236}">
                <a16:creationId xmlns:a16="http://schemas.microsoft.com/office/drawing/2014/main" id="{A86E32D2-0FCC-AD8B-5944-CA5A4BE65DFB}"/>
              </a:ext>
            </a:extLst>
          </p:cNvPr>
          <p:cNvGraphicFramePr>
            <a:graphicFrameLocks noGrp="1"/>
          </p:cNvGraphicFramePr>
          <p:nvPr>
            <p:extLst>
              <p:ext uri="{D42A27DB-BD31-4B8C-83A1-F6EECF244321}">
                <p14:modId xmlns:p14="http://schemas.microsoft.com/office/powerpoint/2010/main" val="2054352648"/>
              </p:ext>
            </p:extLst>
          </p:nvPr>
        </p:nvGraphicFramePr>
        <p:xfrm>
          <a:off x="339686" y="2122314"/>
          <a:ext cx="6938515" cy="5873382"/>
        </p:xfrm>
        <a:graphic>
          <a:graphicData uri="http://schemas.openxmlformats.org/drawingml/2006/table">
            <a:tbl>
              <a:tblPr firstRow="1" bandRow="1">
                <a:tableStyleId>{5C22544A-7EE6-4342-B048-85BDC9FD1C3A}</a:tableStyleId>
              </a:tblPr>
              <a:tblGrid>
                <a:gridCol w="1918800">
                  <a:extLst>
                    <a:ext uri="{9D8B030D-6E8A-4147-A177-3AD203B41FA5}">
                      <a16:colId xmlns:a16="http://schemas.microsoft.com/office/drawing/2014/main" val="2867972075"/>
                    </a:ext>
                  </a:extLst>
                </a:gridCol>
                <a:gridCol w="5019715">
                  <a:extLst>
                    <a:ext uri="{9D8B030D-6E8A-4147-A177-3AD203B41FA5}">
                      <a16:colId xmlns:a16="http://schemas.microsoft.com/office/drawing/2014/main" val="2466931528"/>
                    </a:ext>
                  </a:extLst>
                </a:gridCol>
              </a:tblGrid>
              <a:tr h="360000">
                <a:tc>
                  <a:txBody>
                    <a:bodyPr/>
                    <a:lstStyle/>
                    <a:p>
                      <a:pPr marL="0" marR="0" lvl="0" indent="0" algn="ctr" defTabSz="755934" rtl="0" eaLnBrk="1" fontAlgn="auto" latinLnBrk="0" hangingPunct="1">
                        <a:lnSpc>
                          <a:spcPct val="125000"/>
                        </a:lnSpc>
                        <a:spcBef>
                          <a:spcPts val="0"/>
                        </a:spcBef>
                        <a:spcAft>
                          <a:spcPts val="0"/>
                        </a:spcAft>
                        <a:buClrTx/>
                        <a:buSzTx/>
                        <a:buFontTx/>
                        <a:buNone/>
                        <a:tabLst/>
                        <a:defRPr/>
                      </a:pPr>
                      <a:r>
                        <a:rPr kumimoji="1" lang="en-US" altLang="ja-JP" sz="1600" b="1" dirty="0">
                          <a:solidFill>
                            <a:schemeClr val="bg1"/>
                          </a:solidFill>
                          <a:latin typeface="メイリオ" panose="020B0604030504040204" pitchFamily="50" charset="-128"/>
                          <a:ea typeface="メイリオ" panose="020B0604030504040204" pitchFamily="50" charset="-128"/>
                        </a:rPr>
                        <a:t>1</a:t>
                      </a:r>
                      <a:r>
                        <a:rPr kumimoji="1" lang="ja-JP" altLang="en-US" sz="1600" b="1" dirty="0">
                          <a:solidFill>
                            <a:schemeClr val="bg1"/>
                          </a:solidFill>
                          <a:latin typeface="メイリオ" panose="020B0604030504040204" pitchFamily="50" charset="-128"/>
                          <a:ea typeface="メイリオ" panose="020B0604030504040204" pitchFamily="50" charset="-128"/>
                        </a:rPr>
                        <a:t>日（日）</a:t>
                      </a:r>
                      <a:endParaRPr kumimoji="1" lang="en-US" altLang="ja-JP" sz="1600" b="1" dirty="0">
                        <a:solidFill>
                          <a:schemeClr val="bg1"/>
                        </a:solidFill>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0093"/>
                    </a:solidFill>
                  </a:tcPr>
                </a:tc>
                <a:tc rowSpan="2">
                  <a:txBody>
                    <a:bodyPr/>
                    <a:lstStyle/>
                    <a:p>
                      <a:endParaRPr kumimoji="1" lang="ja-JP" altLang="en-US" sz="1600" b="1" dirty="0">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0855224"/>
                  </a:ext>
                </a:extLst>
              </a:tr>
              <a:tr h="1080000">
                <a:tc>
                  <a:txBody>
                    <a:bodyPr/>
                    <a:lstStyle/>
                    <a:p>
                      <a:pPr marL="0" marR="0" lvl="0" indent="0" algn="ctr" defTabSz="755934" rtl="0" eaLnBrk="1" fontAlgn="auto" latinLnBrk="0" hangingPunct="1">
                        <a:lnSpc>
                          <a:spcPct val="125000"/>
                        </a:lnSpc>
                        <a:spcBef>
                          <a:spcPts val="0"/>
                        </a:spcBef>
                        <a:spcAft>
                          <a:spcPts val="0"/>
                        </a:spcAft>
                        <a:buClrTx/>
                        <a:buSzTx/>
                        <a:buFontTx/>
                        <a:buNone/>
                        <a:tabLst/>
                        <a:defRPr/>
                      </a:pPr>
                      <a:endParaRPr kumimoji="1" lang="en-US" altLang="ja-JP" sz="1600" b="1" dirty="0">
                        <a:solidFill>
                          <a:schemeClr val="bg1"/>
                        </a:solidFill>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extLst>
                  <a:ext uri="{0D108BD9-81ED-4DB2-BD59-A6C34878D82A}">
                    <a16:rowId xmlns:a16="http://schemas.microsoft.com/office/drawing/2014/main" val="131884286"/>
                  </a:ext>
                </a:extLst>
              </a:tr>
              <a:tr h="360000">
                <a:tc>
                  <a:txBody>
                    <a:bodyPr/>
                    <a:lstStyle/>
                    <a:p>
                      <a:pPr marL="0" marR="0" lvl="0" indent="0" algn="ctr" defTabSz="755934" rtl="0" eaLnBrk="1" fontAlgn="auto" latinLnBrk="0" hangingPunct="1">
                        <a:lnSpc>
                          <a:spcPct val="125000"/>
                        </a:lnSpc>
                        <a:spcBef>
                          <a:spcPts val="0"/>
                        </a:spcBef>
                        <a:spcAft>
                          <a:spcPts val="0"/>
                        </a:spcAft>
                        <a:buClrTx/>
                        <a:buSzTx/>
                        <a:buFontTx/>
                        <a:buNone/>
                        <a:tabLst/>
                        <a:defRPr/>
                      </a:pPr>
                      <a:r>
                        <a:rPr kumimoji="1" lang="en-US" altLang="ja-JP" sz="1600" b="1" dirty="0">
                          <a:solidFill>
                            <a:schemeClr val="bg1"/>
                          </a:solidFill>
                          <a:latin typeface="メイリオ" panose="020B0604030504040204" pitchFamily="50" charset="-128"/>
                          <a:ea typeface="メイリオ" panose="020B0604030504040204" pitchFamily="50" charset="-128"/>
                        </a:rPr>
                        <a:t>5</a:t>
                      </a:r>
                      <a:r>
                        <a:rPr kumimoji="1" lang="ja-JP" altLang="en-US" sz="1600" b="1" dirty="0">
                          <a:solidFill>
                            <a:schemeClr val="bg1"/>
                          </a:solidFill>
                          <a:latin typeface="メイリオ" panose="020B0604030504040204" pitchFamily="50" charset="-128"/>
                          <a:ea typeface="メイリオ" panose="020B0604030504040204" pitchFamily="50" charset="-128"/>
                        </a:rPr>
                        <a:t>日（木）</a:t>
                      </a:r>
                      <a:endParaRPr kumimoji="1" lang="en-US" altLang="ja-JP" sz="1600" b="1" dirty="0">
                        <a:solidFill>
                          <a:schemeClr val="bg1"/>
                        </a:solidFill>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0093"/>
                    </a:solidFill>
                  </a:tcPr>
                </a:tc>
                <a:tc rowSpan="2">
                  <a:txBody>
                    <a:bodyPr/>
                    <a:lstStyle/>
                    <a:p>
                      <a:endParaRPr kumimoji="1" lang="ja-JP" altLang="en-US" sz="1600" b="1" dirty="0">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5722189"/>
                  </a:ext>
                </a:extLst>
              </a:tr>
              <a:tr h="1080000">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endParaRPr kumimoji="1" lang="en-US" altLang="ja-JP" sz="1600" b="1" dirty="0">
                        <a:solidFill>
                          <a:schemeClr val="bg1"/>
                        </a:solidFill>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extLst>
                  <a:ext uri="{0D108BD9-81ED-4DB2-BD59-A6C34878D82A}">
                    <a16:rowId xmlns:a16="http://schemas.microsoft.com/office/drawing/2014/main" val="2227118324"/>
                  </a:ext>
                </a:extLst>
              </a:tr>
              <a:tr h="360000">
                <a:tc>
                  <a:txBody>
                    <a:bodyPr/>
                    <a:lstStyle/>
                    <a:p>
                      <a:pPr marL="0" marR="0" lvl="0" indent="0" algn="ctr" defTabSz="755934" rtl="0" eaLnBrk="1" fontAlgn="auto" latinLnBrk="0" hangingPunct="1">
                        <a:lnSpc>
                          <a:spcPct val="125000"/>
                        </a:lnSpc>
                        <a:spcBef>
                          <a:spcPts val="0"/>
                        </a:spcBef>
                        <a:spcAft>
                          <a:spcPts val="0"/>
                        </a:spcAft>
                        <a:buClrTx/>
                        <a:buSzTx/>
                        <a:buFontTx/>
                        <a:buNone/>
                        <a:tabLst/>
                        <a:defRPr/>
                      </a:pPr>
                      <a:r>
                        <a:rPr kumimoji="1" lang="en-US" altLang="ja-JP" sz="1600" b="1" dirty="0">
                          <a:solidFill>
                            <a:schemeClr val="bg1"/>
                          </a:solidFill>
                          <a:latin typeface="メイリオ" panose="020B0604030504040204" pitchFamily="50" charset="-128"/>
                          <a:ea typeface="メイリオ" panose="020B0604030504040204" pitchFamily="50" charset="-128"/>
                        </a:rPr>
                        <a:t>7</a:t>
                      </a:r>
                      <a:r>
                        <a:rPr kumimoji="1" lang="ja-JP" altLang="en-US" sz="1600" b="1" dirty="0">
                          <a:solidFill>
                            <a:schemeClr val="bg1"/>
                          </a:solidFill>
                          <a:latin typeface="メイリオ" panose="020B0604030504040204" pitchFamily="50" charset="-128"/>
                          <a:ea typeface="メイリオ" panose="020B0604030504040204" pitchFamily="50" charset="-128"/>
                        </a:rPr>
                        <a:t>日（土）</a:t>
                      </a:r>
                      <a:endParaRPr kumimoji="1" lang="en-US" altLang="ja-JP" sz="1600" b="1" dirty="0">
                        <a:solidFill>
                          <a:schemeClr val="bg1"/>
                        </a:solidFill>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0093"/>
                    </a:solidFill>
                  </a:tcPr>
                </a:tc>
                <a:tc rowSpan="2">
                  <a:txBody>
                    <a:bodyPr/>
                    <a:lstStyle/>
                    <a:p>
                      <a:endParaRPr kumimoji="1" lang="ja-JP" altLang="en-US" sz="1600" b="1" dirty="0">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650049"/>
                  </a:ext>
                </a:extLst>
              </a:tr>
              <a:tr h="1080000">
                <a:tc>
                  <a:txBody>
                    <a:bodyPr/>
                    <a:lstStyle/>
                    <a:p>
                      <a:endParaRPr kumimoji="1" lang="ja-JP" altLang="en-US" sz="1600" b="1" dirty="0">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extLst>
                  <a:ext uri="{0D108BD9-81ED-4DB2-BD59-A6C34878D82A}">
                    <a16:rowId xmlns:a16="http://schemas.microsoft.com/office/drawing/2014/main" val="4135978620"/>
                  </a:ext>
                </a:extLst>
              </a:tr>
              <a:tr h="388620">
                <a:tc>
                  <a:txBody>
                    <a:bodyPr/>
                    <a:lstStyle/>
                    <a:p>
                      <a:pPr marL="0" marR="0" lvl="0" indent="0" algn="ctr" defTabSz="755934" rtl="0" eaLnBrk="1" fontAlgn="auto" latinLnBrk="0" hangingPunct="1">
                        <a:lnSpc>
                          <a:spcPct val="125000"/>
                        </a:lnSpc>
                        <a:spcBef>
                          <a:spcPts val="0"/>
                        </a:spcBef>
                        <a:spcAft>
                          <a:spcPts val="0"/>
                        </a:spcAft>
                        <a:buClrTx/>
                        <a:buSzTx/>
                        <a:buFontTx/>
                        <a:buNone/>
                        <a:tabLst/>
                        <a:defRPr/>
                      </a:pPr>
                      <a:r>
                        <a:rPr kumimoji="1" lang="en-US" altLang="ja-JP" sz="1600" b="1" dirty="0">
                          <a:solidFill>
                            <a:schemeClr val="bg1"/>
                          </a:solidFill>
                          <a:latin typeface="メイリオ" panose="020B0604030504040204" pitchFamily="50" charset="-128"/>
                          <a:ea typeface="メイリオ" panose="020B0604030504040204" pitchFamily="50" charset="-128"/>
                        </a:rPr>
                        <a:t>14</a:t>
                      </a:r>
                      <a:r>
                        <a:rPr kumimoji="1" lang="ja-JP" altLang="en-US" sz="1600" b="1" dirty="0">
                          <a:solidFill>
                            <a:schemeClr val="bg1"/>
                          </a:solidFill>
                          <a:latin typeface="メイリオ" panose="020B0604030504040204" pitchFamily="50" charset="-128"/>
                          <a:ea typeface="メイリオ" panose="020B0604030504040204" pitchFamily="50" charset="-128"/>
                        </a:rPr>
                        <a:t>日（土）</a:t>
                      </a:r>
                      <a:endParaRPr kumimoji="1" lang="en-US" altLang="ja-JP" sz="1600" b="1" dirty="0">
                        <a:solidFill>
                          <a:schemeClr val="bg1"/>
                        </a:solidFill>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0093"/>
                    </a:solidFill>
                  </a:tcPr>
                </a:tc>
                <a:tc rowSpan="2">
                  <a:txBody>
                    <a:bodyPr/>
                    <a:lstStyle/>
                    <a:p>
                      <a:endParaRPr kumimoji="1" lang="ja-JP" altLang="en-US" sz="1600" b="1" dirty="0">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5586774"/>
                  </a:ext>
                </a:extLst>
              </a:tr>
              <a:tr h="1080000">
                <a:tc>
                  <a:txBody>
                    <a:bodyPr/>
                    <a:lstStyle/>
                    <a:p>
                      <a:endParaRPr kumimoji="1" lang="ja-JP" altLang="en-US" sz="1500" dirty="0"/>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extLst>
                  <a:ext uri="{0D108BD9-81ED-4DB2-BD59-A6C34878D82A}">
                    <a16:rowId xmlns:a16="http://schemas.microsoft.com/office/drawing/2014/main" val="2949347092"/>
                  </a:ext>
                </a:extLst>
              </a:tr>
            </a:tbl>
          </a:graphicData>
        </a:graphic>
      </p:graphicFrame>
      <p:sp>
        <p:nvSpPr>
          <p:cNvPr id="51" name="テキスト ボックス 50">
            <a:extLst>
              <a:ext uri="{FF2B5EF4-FFF2-40B4-BE49-F238E27FC236}">
                <a16:creationId xmlns:a16="http://schemas.microsoft.com/office/drawing/2014/main" id="{9F63468F-7452-0D56-3C7C-8EF897A45A0C}"/>
              </a:ext>
            </a:extLst>
          </p:cNvPr>
          <p:cNvSpPr txBox="1"/>
          <p:nvPr/>
        </p:nvSpPr>
        <p:spPr>
          <a:xfrm>
            <a:off x="13462975" y="1832803"/>
            <a:ext cx="1479740" cy="258212"/>
          </a:xfrm>
          <a:prstGeom prst="rect">
            <a:avLst/>
          </a:prstGeom>
          <a:noFill/>
        </p:spPr>
        <p:txBody>
          <a:bodyPr wrap="square" rtlCol="0">
            <a:spAutoFit/>
          </a:bodyPr>
          <a:lstStyle/>
          <a:p>
            <a:pPr algn="r" defTabSz="443123">
              <a:defRPr/>
            </a:pPr>
            <a:r>
              <a:rPr kumimoji="1" lang="ja-JP" altLang="en-US" sz="1078" dirty="0">
                <a:latin typeface="HG創英角ｺﾞｼｯｸUB" panose="020B0909000000000000" pitchFamily="49" charset="-128"/>
                <a:ea typeface="HG創英角ｺﾞｼｯｸUB" panose="020B0909000000000000" pitchFamily="49" charset="-128"/>
              </a:rPr>
              <a:t>最少催行人員</a:t>
            </a:r>
            <a:r>
              <a:rPr kumimoji="1" lang="en-US" altLang="ja-JP" sz="1078" dirty="0">
                <a:latin typeface="HG創英角ｺﾞｼｯｸUB" panose="020B0909000000000000" pitchFamily="49" charset="-128"/>
                <a:ea typeface="HG創英角ｺﾞｼｯｸUB" panose="020B0909000000000000" pitchFamily="49" charset="-128"/>
              </a:rPr>
              <a:t>:16</a:t>
            </a:r>
            <a:r>
              <a:rPr kumimoji="1" lang="ja-JP" altLang="en-US" sz="1078" dirty="0">
                <a:latin typeface="HG創英角ｺﾞｼｯｸUB" panose="020B0909000000000000" pitchFamily="49" charset="-128"/>
                <a:ea typeface="HG創英角ｺﾞｼｯｸUB" panose="020B0909000000000000" pitchFamily="49" charset="-128"/>
              </a:rPr>
              <a:t>名</a:t>
            </a:r>
            <a:endParaRPr kumimoji="1" lang="en-US" altLang="ja-JP" sz="898" dirty="0">
              <a:latin typeface="HG創英角ｺﾞｼｯｸUB" panose="020B0909000000000000" pitchFamily="49" charset="-128"/>
              <a:ea typeface="HG創英角ｺﾞｼｯｸUB" panose="020B0909000000000000" pitchFamily="49" charset="-128"/>
            </a:endParaRPr>
          </a:p>
        </p:txBody>
      </p:sp>
      <p:graphicFrame>
        <p:nvGraphicFramePr>
          <p:cNvPr id="53" name="表 12">
            <a:extLst>
              <a:ext uri="{FF2B5EF4-FFF2-40B4-BE49-F238E27FC236}">
                <a16:creationId xmlns:a16="http://schemas.microsoft.com/office/drawing/2014/main" id="{2BD7246F-12B3-A847-B9EA-72E657BB601D}"/>
              </a:ext>
            </a:extLst>
          </p:cNvPr>
          <p:cNvGraphicFramePr>
            <a:graphicFrameLocks noGrp="1"/>
          </p:cNvGraphicFramePr>
          <p:nvPr>
            <p:extLst>
              <p:ext uri="{D42A27DB-BD31-4B8C-83A1-F6EECF244321}">
                <p14:modId xmlns:p14="http://schemas.microsoft.com/office/powerpoint/2010/main" val="4212882045"/>
              </p:ext>
            </p:extLst>
          </p:nvPr>
        </p:nvGraphicFramePr>
        <p:xfrm>
          <a:off x="7927153" y="2125491"/>
          <a:ext cx="6938515" cy="5873382"/>
        </p:xfrm>
        <a:graphic>
          <a:graphicData uri="http://schemas.openxmlformats.org/drawingml/2006/table">
            <a:tbl>
              <a:tblPr firstRow="1" bandRow="1">
                <a:tableStyleId>{5C22544A-7EE6-4342-B048-85BDC9FD1C3A}</a:tableStyleId>
              </a:tblPr>
              <a:tblGrid>
                <a:gridCol w="1918800">
                  <a:extLst>
                    <a:ext uri="{9D8B030D-6E8A-4147-A177-3AD203B41FA5}">
                      <a16:colId xmlns:a16="http://schemas.microsoft.com/office/drawing/2014/main" val="2867972075"/>
                    </a:ext>
                  </a:extLst>
                </a:gridCol>
                <a:gridCol w="5019715">
                  <a:extLst>
                    <a:ext uri="{9D8B030D-6E8A-4147-A177-3AD203B41FA5}">
                      <a16:colId xmlns:a16="http://schemas.microsoft.com/office/drawing/2014/main" val="2466931528"/>
                    </a:ext>
                  </a:extLst>
                </a:gridCol>
              </a:tblGrid>
              <a:tr h="360000">
                <a:tc>
                  <a:txBody>
                    <a:bodyPr/>
                    <a:lstStyle/>
                    <a:p>
                      <a:pPr marL="0" marR="0" lvl="0" indent="0" algn="ctr" defTabSz="755934" rtl="0" eaLnBrk="1" fontAlgn="auto" latinLnBrk="0" hangingPunct="1">
                        <a:lnSpc>
                          <a:spcPct val="125000"/>
                        </a:lnSpc>
                        <a:spcBef>
                          <a:spcPts val="0"/>
                        </a:spcBef>
                        <a:spcAft>
                          <a:spcPts val="0"/>
                        </a:spcAft>
                        <a:buClrTx/>
                        <a:buSzTx/>
                        <a:buFontTx/>
                        <a:buNone/>
                        <a:tabLst/>
                        <a:defRPr/>
                      </a:pPr>
                      <a:r>
                        <a:rPr kumimoji="1" lang="en-US" altLang="ja-JP" sz="1600" b="1" dirty="0">
                          <a:solidFill>
                            <a:schemeClr val="bg1"/>
                          </a:solidFill>
                          <a:latin typeface="メイリオ" panose="020B0604030504040204" pitchFamily="50" charset="-128"/>
                          <a:ea typeface="メイリオ" panose="020B0604030504040204" pitchFamily="50" charset="-128"/>
                        </a:rPr>
                        <a:t>18</a:t>
                      </a:r>
                      <a:r>
                        <a:rPr kumimoji="1" lang="ja-JP" altLang="en-US" sz="1600" b="1" dirty="0">
                          <a:solidFill>
                            <a:schemeClr val="bg1"/>
                          </a:solidFill>
                          <a:latin typeface="メイリオ" panose="020B0604030504040204" pitchFamily="50" charset="-128"/>
                          <a:ea typeface="メイリオ" panose="020B0604030504040204" pitchFamily="50" charset="-128"/>
                        </a:rPr>
                        <a:t>日（水）</a:t>
                      </a:r>
                      <a:endParaRPr kumimoji="1" lang="en-US" altLang="ja-JP" sz="1600" b="1" dirty="0">
                        <a:solidFill>
                          <a:schemeClr val="bg1"/>
                        </a:solidFill>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0093"/>
                    </a:solidFill>
                  </a:tcPr>
                </a:tc>
                <a:tc rowSpan="2">
                  <a:txBody>
                    <a:bodyPr/>
                    <a:lstStyle/>
                    <a:p>
                      <a:endParaRPr kumimoji="1" lang="ja-JP" altLang="en-US" sz="1600" b="1" dirty="0">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0855224"/>
                  </a:ext>
                </a:extLst>
              </a:tr>
              <a:tr h="1080000">
                <a:tc>
                  <a:txBody>
                    <a:bodyPr/>
                    <a:lstStyle/>
                    <a:p>
                      <a:pPr marL="0" marR="0" lvl="0" indent="0" algn="ctr" defTabSz="755934" rtl="0" eaLnBrk="1" fontAlgn="auto" latinLnBrk="0" hangingPunct="1">
                        <a:lnSpc>
                          <a:spcPct val="125000"/>
                        </a:lnSpc>
                        <a:spcBef>
                          <a:spcPts val="0"/>
                        </a:spcBef>
                        <a:spcAft>
                          <a:spcPts val="0"/>
                        </a:spcAft>
                        <a:buClrTx/>
                        <a:buSzTx/>
                        <a:buFontTx/>
                        <a:buNone/>
                        <a:tabLst/>
                        <a:defRPr/>
                      </a:pPr>
                      <a:endParaRPr kumimoji="1" lang="en-US" altLang="ja-JP" sz="1600" b="1" dirty="0">
                        <a:solidFill>
                          <a:schemeClr val="bg1"/>
                        </a:solidFill>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extLst>
                  <a:ext uri="{0D108BD9-81ED-4DB2-BD59-A6C34878D82A}">
                    <a16:rowId xmlns:a16="http://schemas.microsoft.com/office/drawing/2014/main" val="131884286"/>
                  </a:ext>
                </a:extLst>
              </a:tr>
              <a:tr h="360000">
                <a:tc>
                  <a:txBody>
                    <a:bodyPr/>
                    <a:lstStyle/>
                    <a:p>
                      <a:pPr marL="0" marR="0" lvl="0" indent="0" algn="ctr" defTabSz="755934" rtl="0" eaLnBrk="1" fontAlgn="auto" latinLnBrk="0" hangingPunct="1">
                        <a:lnSpc>
                          <a:spcPct val="125000"/>
                        </a:lnSpc>
                        <a:spcBef>
                          <a:spcPts val="0"/>
                        </a:spcBef>
                        <a:spcAft>
                          <a:spcPts val="0"/>
                        </a:spcAft>
                        <a:buClrTx/>
                        <a:buSzTx/>
                        <a:buFontTx/>
                        <a:buNone/>
                        <a:tabLst/>
                        <a:defRPr/>
                      </a:pPr>
                      <a:r>
                        <a:rPr kumimoji="1" lang="en-US" altLang="ja-JP" sz="1600" b="1" dirty="0">
                          <a:solidFill>
                            <a:schemeClr val="bg1"/>
                          </a:solidFill>
                          <a:latin typeface="メイリオ" panose="020B0604030504040204" pitchFamily="50" charset="-128"/>
                          <a:ea typeface="メイリオ" panose="020B0604030504040204" pitchFamily="50" charset="-128"/>
                        </a:rPr>
                        <a:t>24</a:t>
                      </a:r>
                      <a:r>
                        <a:rPr kumimoji="1" lang="ja-JP" altLang="en-US" sz="1600" b="1" dirty="0">
                          <a:solidFill>
                            <a:schemeClr val="bg1"/>
                          </a:solidFill>
                          <a:latin typeface="メイリオ" panose="020B0604030504040204" pitchFamily="50" charset="-128"/>
                          <a:ea typeface="メイリオ" panose="020B0604030504040204" pitchFamily="50" charset="-128"/>
                        </a:rPr>
                        <a:t>日（火）</a:t>
                      </a:r>
                      <a:endParaRPr kumimoji="1" lang="en-US" altLang="ja-JP" sz="1600" b="1" dirty="0">
                        <a:solidFill>
                          <a:schemeClr val="bg1"/>
                        </a:solidFill>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0093"/>
                    </a:solidFill>
                  </a:tcPr>
                </a:tc>
                <a:tc rowSpan="2">
                  <a:txBody>
                    <a:bodyPr/>
                    <a:lstStyle/>
                    <a:p>
                      <a:endParaRPr kumimoji="1" lang="ja-JP" altLang="en-US" sz="1600" b="1" dirty="0">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5722189"/>
                  </a:ext>
                </a:extLst>
              </a:tr>
              <a:tr h="1080000">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endParaRPr kumimoji="1" lang="en-US" altLang="ja-JP" sz="1600" b="1" dirty="0">
                        <a:solidFill>
                          <a:schemeClr val="bg1"/>
                        </a:solidFill>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extLst>
                  <a:ext uri="{0D108BD9-81ED-4DB2-BD59-A6C34878D82A}">
                    <a16:rowId xmlns:a16="http://schemas.microsoft.com/office/drawing/2014/main" val="2227118324"/>
                  </a:ext>
                </a:extLst>
              </a:tr>
              <a:tr h="360000">
                <a:tc>
                  <a:txBody>
                    <a:bodyPr/>
                    <a:lstStyle/>
                    <a:p>
                      <a:pPr marL="0" marR="0" lvl="0" indent="0" algn="ctr" defTabSz="755934" rtl="0" eaLnBrk="1" fontAlgn="auto" latinLnBrk="0" hangingPunct="1">
                        <a:lnSpc>
                          <a:spcPct val="125000"/>
                        </a:lnSpc>
                        <a:spcBef>
                          <a:spcPts val="0"/>
                        </a:spcBef>
                        <a:spcAft>
                          <a:spcPts val="0"/>
                        </a:spcAft>
                        <a:buClrTx/>
                        <a:buSzTx/>
                        <a:buFontTx/>
                        <a:buNone/>
                        <a:tabLst/>
                        <a:defRPr/>
                      </a:pPr>
                      <a:r>
                        <a:rPr kumimoji="1" lang="en-US" altLang="ja-JP" sz="1600" b="1" dirty="0">
                          <a:solidFill>
                            <a:schemeClr val="bg1"/>
                          </a:solidFill>
                          <a:latin typeface="メイリオ" panose="020B0604030504040204" pitchFamily="50" charset="-128"/>
                          <a:ea typeface="メイリオ" panose="020B0604030504040204" pitchFamily="50" charset="-128"/>
                        </a:rPr>
                        <a:t>26</a:t>
                      </a:r>
                      <a:r>
                        <a:rPr kumimoji="1" lang="ja-JP" altLang="en-US" sz="1600" b="1" dirty="0">
                          <a:solidFill>
                            <a:schemeClr val="bg1"/>
                          </a:solidFill>
                          <a:latin typeface="メイリオ" panose="020B0604030504040204" pitchFamily="50" charset="-128"/>
                          <a:ea typeface="メイリオ" panose="020B0604030504040204" pitchFamily="50" charset="-128"/>
                        </a:rPr>
                        <a:t>日（木）</a:t>
                      </a:r>
                      <a:endParaRPr kumimoji="1" lang="en-US" altLang="ja-JP" sz="1600" b="1" dirty="0">
                        <a:solidFill>
                          <a:schemeClr val="bg1"/>
                        </a:solidFill>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0093"/>
                    </a:solidFill>
                  </a:tcPr>
                </a:tc>
                <a:tc rowSpan="2">
                  <a:txBody>
                    <a:bodyPr/>
                    <a:lstStyle/>
                    <a:p>
                      <a:endParaRPr kumimoji="1" lang="ja-JP" altLang="en-US" sz="1600" b="1" dirty="0">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650049"/>
                  </a:ext>
                </a:extLst>
              </a:tr>
              <a:tr h="1080000">
                <a:tc>
                  <a:txBody>
                    <a:bodyPr/>
                    <a:lstStyle/>
                    <a:p>
                      <a:endParaRPr kumimoji="1" lang="ja-JP" altLang="en-US" sz="1600" b="1" dirty="0">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extLst>
                  <a:ext uri="{0D108BD9-81ED-4DB2-BD59-A6C34878D82A}">
                    <a16:rowId xmlns:a16="http://schemas.microsoft.com/office/drawing/2014/main" val="4135978620"/>
                  </a:ext>
                </a:extLst>
              </a:tr>
              <a:tr h="388620">
                <a:tc>
                  <a:txBody>
                    <a:bodyPr/>
                    <a:lstStyle/>
                    <a:p>
                      <a:pPr marL="0" marR="0" lvl="0" indent="0" algn="ctr" defTabSz="755934" rtl="0" eaLnBrk="1" fontAlgn="auto" latinLnBrk="0" hangingPunct="1">
                        <a:lnSpc>
                          <a:spcPct val="125000"/>
                        </a:lnSpc>
                        <a:spcBef>
                          <a:spcPts val="0"/>
                        </a:spcBef>
                        <a:spcAft>
                          <a:spcPts val="0"/>
                        </a:spcAft>
                        <a:buClrTx/>
                        <a:buSzTx/>
                        <a:buFontTx/>
                        <a:buNone/>
                        <a:tabLst/>
                        <a:defRPr/>
                      </a:pPr>
                      <a:r>
                        <a:rPr kumimoji="1" lang="en-US" altLang="ja-JP" sz="1600" b="1" dirty="0">
                          <a:solidFill>
                            <a:schemeClr val="bg1"/>
                          </a:solidFill>
                          <a:latin typeface="メイリオ" panose="020B0604030504040204" pitchFamily="50" charset="-128"/>
                          <a:ea typeface="メイリオ" panose="020B0604030504040204" pitchFamily="50" charset="-128"/>
                        </a:rPr>
                        <a:t>31</a:t>
                      </a:r>
                      <a:r>
                        <a:rPr kumimoji="1" lang="ja-JP" altLang="en-US" sz="1600" b="1" dirty="0">
                          <a:solidFill>
                            <a:schemeClr val="bg1"/>
                          </a:solidFill>
                          <a:latin typeface="メイリオ" panose="020B0604030504040204" pitchFamily="50" charset="-128"/>
                          <a:ea typeface="メイリオ" panose="020B0604030504040204" pitchFamily="50" charset="-128"/>
                        </a:rPr>
                        <a:t>日（火）</a:t>
                      </a:r>
                      <a:endParaRPr kumimoji="1" lang="en-US" altLang="ja-JP" sz="1600" b="1" dirty="0">
                        <a:solidFill>
                          <a:schemeClr val="bg1"/>
                        </a:solidFill>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0093"/>
                    </a:solidFill>
                  </a:tcPr>
                </a:tc>
                <a:tc rowSpan="2">
                  <a:txBody>
                    <a:bodyPr/>
                    <a:lstStyle/>
                    <a:p>
                      <a:endParaRPr kumimoji="1" lang="ja-JP" altLang="en-US" sz="1600" b="1" dirty="0">
                        <a:latin typeface="メイリオ" panose="020B0604030504040204" pitchFamily="50" charset="-128"/>
                        <a:ea typeface="メイリオ" panose="020B0604030504040204" pitchFamily="50" charset="-128"/>
                      </a:endParaRPr>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5586774"/>
                  </a:ext>
                </a:extLst>
              </a:tr>
              <a:tr h="1080000">
                <a:tc>
                  <a:txBody>
                    <a:bodyPr/>
                    <a:lstStyle/>
                    <a:p>
                      <a:endParaRPr kumimoji="1" lang="ja-JP" altLang="en-US" sz="1500" dirty="0"/>
                    </a:p>
                  </a:txBody>
                  <a:tcPr marL="98694" marR="98694" marT="49347" marB="49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extLst>
                  <a:ext uri="{0D108BD9-81ED-4DB2-BD59-A6C34878D82A}">
                    <a16:rowId xmlns:a16="http://schemas.microsoft.com/office/drawing/2014/main" val="2949347092"/>
                  </a:ext>
                </a:extLst>
              </a:tr>
            </a:tbl>
          </a:graphicData>
        </a:graphic>
      </p:graphicFrame>
      <p:sp>
        <p:nvSpPr>
          <p:cNvPr id="85" name="テキスト ボックス 84">
            <a:extLst>
              <a:ext uri="{FF2B5EF4-FFF2-40B4-BE49-F238E27FC236}">
                <a16:creationId xmlns:a16="http://schemas.microsoft.com/office/drawing/2014/main" id="{BF2C3B83-EA59-56E4-622A-980169908F99}"/>
              </a:ext>
            </a:extLst>
          </p:cNvPr>
          <p:cNvSpPr txBox="1"/>
          <p:nvPr/>
        </p:nvSpPr>
        <p:spPr>
          <a:xfrm>
            <a:off x="286821" y="1780307"/>
            <a:ext cx="3124036" cy="307777"/>
          </a:xfrm>
          <a:prstGeom prst="rect">
            <a:avLst/>
          </a:prstGeom>
          <a:noFill/>
        </p:spPr>
        <p:txBody>
          <a:bodyPr wrap="square" rtlCol="0">
            <a:spAutoFit/>
          </a:bodyPr>
          <a:lstStyle/>
          <a:p>
            <a:r>
              <a:rPr kumimoji="1" lang="ja-JP" altLang="en-US" sz="1400" dirty="0">
                <a:latin typeface="HGP創英角ﾎﾟｯﾌﾟ体" panose="040B0A00000000000000" pitchFamily="50" charset="-128"/>
                <a:ea typeface="HGP創英角ﾎﾟｯﾌﾟ体" panose="040B0A00000000000000" pitchFamily="50" charset="-128"/>
              </a:rPr>
              <a:t>運行会社</a:t>
            </a:r>
            <a:r>
              <a:rPr kumimoji="1" lang="en-US" altLang="ja-JP" sz="1400" dirty="0">
                <a:latin typeface="HGP創英角ﾎﾟｯﾌﾟ体" panose="040B0A00000000000000" pitchFamily="50" charset="-128"/>
                <a:ea typeface="HGP創英角ﾎﾟｯﾌﾟ体" panose="040B0A00000000000000" pitchFamily="50" charset="-128"/>
              </a:rPr>
              <a:t>:SS</a:t>
            </a:r>
            <a:r>
              <a:rPr kumimoji="1" lang="ja-JP" altLang="en-US" sz="1400" dirty="0">
                <a:latin typeface="HGP創英角ﾎﾟｯﾌﾟ体" panose="040B0A00000000000000" pitchFamily="50" charset="-128"/>
                <a:ea typeface="HGP創英角ﾎﾟｯﾌﾟ体" panose="040B0A00000000000000" pitchFamily="50" charset="-128"/>
              </a:rPr>
              <a:t>ツアーアシスト又は同等</a:t>
            </a:r>
          </a:p>
        </p:txBody>
      </p:sp>
      <p:sp>
        <p:nvSpPr>
          <p:cNvPr id="87" name="テキスト ボックス 86">
            <a:extLst>
              <a:ext uri="{FF2B5EF4-FFF2-40B4-BE49-F238E27FC236}">
                <a16:creationId xmlns:a16="http://schemas.microsoft.com/office/drawing/2014/main" id="{4F989937-4175-66BF-B485-AC17C3D15075}"/>
              </a:ext>
            </a:extLst>
          </p:cNvPr>
          <p:cNvSpPr txBox="1"/>
          <p:nvPr/>
        </p:nvSpPr>
        <p:spPr>
          <a:xfrm>
            <a:off x="7933957" y="1780307"/>
            <a:ext cx="3124036" cy="307777"/>
          </a:xfrm>
          <a:prstGeom prst="rect">
            <a:avLst/>
          </a:prstGeom>
          <a:noFill/>
        </p:spPr>
        <p:txBody>
          <a:bodyPr wrap="square" rtlCol="0">
            <a:spAutoFit/>
          </a:bodyPr>
          <a:lstStyle/>
          <a:p>
            <a:r>
              <a:rPr kumimoji="1" lang="ja-JP" altLang="en-US" sz="1400" dirty="0">
                <a:latin typeface="HGP創英角ﾎﾟｯﾌﾟ体" panose="040B0A00000000000000" pitchFamily="50" charset="-128"/>
                <a:ea typeface="HGP創英角ﾎﾟｯﾌﾟ体" panose="040B0A00000000000000" pitchFamily="50" charset="-128"/>
              </a:rPr>
              <a:t>運行会社</a:t>
            </a:r>
            <a:r>
              <a:rPr kumimoji="1" lang="en-US" altLang="ja-JP" sz="1400" dirty="0">
                <a:latin typeface="HGP創英角ﾎﾟｯﾌﾟ体" panose="040B0A00000000000000" pitchFamily="50" charset="-128"/>
                <a:ea typeface="HGP創英角ﾎﾟｯﾌﾟ体" panose="040B0A00000000000000" pitchFamily="50" charset="-128"/>
              </a:rPr>
              <a:t>:SS</a:t>
            </a:r>
            <a:r>
              <a:rPr kumimoji="1" lang="ja-JP" altLang="en-US" sz="1400" dirty="0">
                <a:latin typeface="HGP創英角ﾎﾟｯﾌﾟ体" panose="040B0A00000000000000" pitchFamily="50" charset="-128"/>
                <a:ea typeface="HGP創英角ﾎﾟｯﾌﾟ体" panose="040B0A00000000000000" pitchFamily="50" charset="-128"/>
              </a:rPr>
              <a:t>ツアーアシスト又は同等</a:t>
            </a:r>
          </a:p>
        </p:txBody>
      </p:sp>
      <p:pic>
        <p:nvPicPr>
          <p:cNvPr id="4" name="図 3">
            <a:extLst>
              <a:ext uri="{FF2B5EF4-FFF2-40B4-BE49-F238E27FC236}">
                <a16:creationId xmlns:a16="http://schemas.microsoft.com/office/drawing/2014/main" id="{6510D6A8-893D-7E20-A55A-E009A629A722}"/>
              </a:ext>
            </a:extLst>
          </p:cNvPr>
          <p:cNvPicPr>
            <a:picLocks noChangeAspect="1"/>
          </p:cNvPicPr>
          <p:nvPr/>
        </p:nvPicPr>
        <p:blipFill rotWithShape="1">
          <a:blip r:embed="rId5"/>
          <a:srcRect l="5727" t="50000" r="4191"/>
          <a:stretch/>
        </p:blipFill>
        <p:spPr>
          <a:xfrm>
            <a:off x="2262622" y="3596030"/>
            <a:ext cx="5004954" cy="352800"/>
          </a:xfrm>
          <a:prstGeom prst="rect">
            <a:avLst/>
          </a:prstGeom>
        </p:spPr>
      </p:pic>
      <p:sp>
        <p:nvSpPr>
          <p:cNvPr id="8" name="楕円 7">
            <a:extLst>
              <a:ext uri="{FF2B5EF4-FFF2-40B4-BE49-F238E27FC236}">
                <a16:creationId xmlns:a16="http://schemas.microsoft.com/office/drawing/2014/main" id="{2EF91263-25C0-A5A9-4956-0EEDB77592C6}"/>
              </a:ext>
            </a:extLst>
          </p:cNvPr>
          <p:cNvSpPr/>
          <p:nvPr/>
        </p:nvSpPr>
        <p:spPr>
          <a:xfrm>
            <a:off x="2396171" y="3683489"/>
            <a:ext cx="519942" cy="221567"/>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718" dirty="0">
                <a:solidFill>
                  <a:schemeClr val="bg1"/>
                </a:solidFill>
                <a:latin typeface="HG創英角ｺﾞｼｯｸUB" panose="020B0909000000000000" pitchFamily="49" charset="-128"/>
                <a:ea typeface="HG創英角ｺﾞｼｯｸUB" panose="020B0909000000000000" pitchFamily="49" charset="-128"/>
              </a:rPr>
              <a:t>R5-1005</a:t>
            </a:r>
            <a:endParaRPr kumimoji="1" lang="ja-JP" altLang="en-US" sz="718"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10" name="テキスト ボックス 9">
            <a:extLst>
              <a:ext uri="{FF2B5EF4-FFF2-40B4-BE49-F238E27FC236}">
                <a16:creationId xmlns:a16="http://schemas.microsoft.com/office/drawing/2014/main" id="{C8796510-C738-C662-9966-5033AEF8B6E6}"/>
              </a:ext>
            </a:extLst>
          </p:cNvPr>
          <p:cNvSpPr txBox="1"/>
          <p:nvPr/>
        </p:nvSpPr>
        <p:spPr>
          <a:xfrm>
            <a:off x="345446" y="3986853"/>
            <a:ext cx="828000" cy="241476"/>
          </a:xfrm>
          <a:prstGeom prst="rect">
            <a:avLst/>
          </a:prstGeom>
          <a:noFill/>
        </p:spPr>
        <p:txBody>
          <a:bodyPr wrap="square" rtlCol="0">
            <a:spAutoFit/>
          </a:bodyPr>
          <a:lstStyle/>
          <a:p>
            <a:r>
              <a:rPr kumimoji="1" lang="ja-JP" altLang="en-US" sz="969" dirty="0">
                <a:latin typeface="メイリオ" panose="020B0604030504040204" pitchFamily="50" charset="-128"/>
                <a:ea typeface="メイリオ" panose="020B0604030504040204" pitchFamily="50" charset="-128"/>
              </a:rPr>
              <a:t>担当</a:t>
            </a:r>
            <a:r>
              <a:rPr kumimoji="1" lang="en-US" altLang="ja-JP" sz="969" dirty="0">
                <a:latin typeface="メイリオ" panose="020B0604030504040204" pitchFamily="50" charset="-128"/>
                <a:ea typeface="メイリオ" panose="020B0604030504040204" pitchFamily="50" charset="-128"/>
              </a:rPr>
              <a:t>:</a:t>
            </a:r>
            <a:r>
              <a:rPr kumimoji="1" lang="ja-JP" altLang="en-US" sz="969" dirty="0">
                <a:latin typeface="メイリオ" panose="020B0604030504040204" pitchFamily="50" charset="-128"/>
                <a:ea typeface="メイリオ" panose="020B0604030504040204" pitchFamily="50" charset="-128"/>
              </a:rPr>
              <a:t>國井</a:t>
            </a:r>
          </a:p>
        </p:txBody>
      </p:sp>
      <p:sp>
        <p:nvSpPr>
          <p:cNvPr id="12" name="正方形/長方形 11">
            <a:extLst>
              <a:ext uri="{FF2B5EF4-FFF2-40B4-BE49-F238E27FC236}">
                <a16:creationId xmlns:a16="http://schemas.microsoft.com/office/drawing/2014/main" id="{A4B8384A-A658-50FE-82EC-4449E33E4446}"/>
              </a:ext>
            </a:extLst>
          </p:cNvPr>
          <p:cNvSpPr/>
          <p:nvPr/>
        </p:nvSpPr>
        <p:spPr>
          <a:xfrm>
            <a:off x="1766823" y="4005974"/>
            <a:ext cx="471600" cy="16810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kumimoji="1" lang="ja-JP" altLang="en-US" sz="988" dirty="0">
                <a:solidFill>
                  <a:schemeClr val="tx1"/>
                </a:solidFill>
                <a:latin typeface="メイリオ" panose="020B0604030504040204" pitchFamily="50" charset="-128"/>
                <a:ea typeface="メイリオ" panose="020B0604030504040204" pitchFamily="50" charset="-128"/>
              </a:rPr>
              <a:t>奈良</a:t>
            </a:r>
          </a:p>
        </p:txBody>
      </p:sp>
      <p:sp>
        <p:nvSpPr>
          <p:cNvPr id="15" name="楕円 14">
            <a:extLst>
              <a:ext uri="{FF2B5EF4-FFF2-40B4-BE49-F238E27FC236}">
                <a16:creationId xmlns:a16="http://schemas.microsoft.com/office/drawing/2014/main" id="{CAB692C4-DD1F-AE1B-7A2C-18897675C32A}"/>
              </a:ext>
            </a:extLst>
          </p:cNvPr>
          <p:cNvSpPr/>
          <p:nvPr/>
        </p:nvSpPr>
        <p:spPr>
          <a:xfrm>
            <a:off x="1058041" y="3999963"/>
            <a:ext cx="354506" cy="180127"/>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772" dirty="0">
                <a:solidFill>
                  <a:schemeClr val="bg1"/>
                </a:solidFill>
                <a:latin typeface="HG創英角ｺﾞｼｯｸUB" panose="020B0909000000000000" pitchFamily="49" charset="-128"/>
                <a:ea typeface="HG創英角ｺﾞｼｯｸUB" panose="020B0909000000000000" pitchFamily="49" charset="-128"/>
              </a:rPr>
              <a:t>60</a:t>
            </a:r>
            <a:r>
              <a:rPr kumimoji="1" lang="ja-JP" altLang="en-US" sz="772" dirty="0">
                <a:solidFill>
                  <a:schemeClr val="bg1"/>
                </a:solidFill>
                <a:latin typeface="HG創英角ｺﾞｼｯｸUB" panose="020B0909000000000000" pitchFamily="49" charset="-128"/>
                <a:ea typeface="HG創英角ｺﾞｼｯｸUB" panose="020B0909000000000000" pitchFamily="49" charset="-128"/>
              </a:rPr>
              <a:t>分</a:t>
            </a:r>
            <a:endParaRPr kumimoji="1" lang="ja-JP" altLang="en-US" sz="772" dirty="0"/>
          </a:p>
        </p:txBody>
      </p:sp>
      <p:sp>
        <p:nvSpPr>
          <p:cNvPr id="18" name="テキスト ボックス 17">
            <a:extLst>
              <a:ext uri="{FF2B5EF4-FFF2-40B4-BE49-F238E27FC236}">
                <a16:creationId xmlns:a16="http://schemas.microsoft.com/office/drawing/2014/main" id="{91F35A35-5301-8073-0833-36CF82B25E73}"/>
              </a:ext>
            </a:extLst>
          </p:cNvPr>
          <p:cNvSpPr txBox="1"/>
          <p:nvPr/>
        </p:nvSpPr>
        <p:spPr>
          <a:xfrm>
            <a:off x="2910977" y="3563796"/>
            <a:ext cx="3683134" cy="369332"/>
          </a:xfrm>
          <a:prstGeom prst="rect">
            <a:avLst/>
          </a:prstGeom>
          <a:noFill/>
        </p:spPr>
        <p:txBody>
          <a:bodyPr wrap="square">
            <a:spAutoFit/>
          </a:bodyPr>
          <a:lstStyle/>
          <a:p>
            <a:pPr algn="ctr"/>
            <a:r>
              <a:rPr kumimoji="1" lang="ja-JP" altLang="en-US" dirty="0">
                <a:ln w="9525">
                  <a:noFill/>
                </a:ln>
                <a:solidFill>
                  <a:srgbClr val="FF0000"/>
                </a:solidFill>
                <a:latin typeface="HG創英ﾌﾟﾚｾﾞﾝｽEB" panose="02020809000000000000" pitchFamily="17" charset="-128"/>
                <a:ea typeface="HG創英ﾌﾟﾚｾﾞﾝｽEB" panose="02020809000000000000" pitchFamily="17" charset="-128"/>
              </a:rPr>
              <a:t> 藤原宮跡 コスモス畑と飛鳥寺</a:t>
            </a:r>
            <a:endParaRPr kumimoji="1" lang="ja-JP" altLang="en-US" sz="1800" dirty="0">
              <a:ln w="9525">
                <a:noFill/>
              </a:ln>
              <a:solidFill>
                <a:srgbClr val="FF0000"/>
              </a:solidFill>
              <a:latin typeface="HG創英ﾌﾟﾚｾﾞﾝｽEB" panose="02020809000000000000" pitchFamily="17" charset="-128"/>
              <a:ea typeface="HG創英ﾌﾟﾚｾﾞﾝｽEB" panose="02020809000000000000" pitchFamily="17" charset="-128"/>
            </a:endParaRPr>
          </a:p>
        </p:txBody>
      </p:sp>
      <p:sp>
        <p:nvSpPr>
          <p:cNvPr id="20" name="テキスト ボックス 19">
            <a:extLst>
              <a:ext uri="{FF2B5EF4-FFF2-40B4-BE49-F238E27FC236}">
                <a16:creationId xmlns:a16="http://schemas.microsoft.com/office/drawing/2014/main" id="{9799D31D-8551-8E3C-3893-207227526270}"/>
              </a:ext>
            </a:extLst>
          </p:cNvPr>
          <p:cNvSpPr txBox="1"/>
          <p:nvPr/>
        </p:nvSpPr>
        <p:spPr>
          <a:xfrm>
            <a:off x="2267735" y="4005953"/>
            <a:ext cx="2802870" cy="1054135"/>
          </a:xfrm>
          <a:prstGeom prst="rect">
            <a:avLst/>
          </a:prstGeom>
          <a:noFill/>
        </p:spPr>
        <p:txBody>
          <a:bodyPr wrap="square" rtlCol="0">
            <a:spAutoFit/>
          </a:bodyPr>
          <a:lstStyle/>
          <a:p>
            <a:pPr defTabSz="640596">
              <a:defRPr/>
            </a:pPr>
            <a:r>
              <a:rPr kumimoji="1" lang="en-US" altLang="ja-JP" sz="1000" b="1" dirty="0">
                <a:solidFill>
                  <a:prstClr val="black"/>
                </a:solidFill>
                <a:latin typeface="メイリオ" panose="020B0604030504040204" pitchFamily="50" charset="-128"/>
                <a:ea typeface="メイリオ" panose="020B0604030504040204" pitchFamily="50" charset="-128"/>
              </a:rPr>
              <a:t>9:30‐10:30</a:t>
            </a:r>
            <a:r>
              <a:rPr kumimoji="1" lang="ja-JP" altLang="en-US" sz="1000" b="1" dirty="0">
                <a:solidFill>
                  <a:prstClr val="black"/>
                </a:solidFill>
                <a:latin typeface="メイリオ" panose="020B0604030504040204" pitchFamily="50" charset="-128"/>
                <a:ea typeface="メイリオ" panose="020B0604030504040204" pitchFamily="50" charset="-128"/>
              </a:rPr>
              <a:t>頃 </a:t>
            </a:r>
            <a:r>
              <a:rPr kumimoji="1" lang="ja-JP" altLang="en-US" sz="1000" dirty="0">
                <a:solidFill>
                  <a:prstClr val="black"/>
                </a:solidFill>
                <a:latin typeface="メイリオ" panose="020B0604030504040204" pitchFamily="50" charset="-128"/>
                <a:ea typeface="メイリオ" panose="020B0604030504040204" pitchFamily="50" charset="-128"/>
              </a:rPr>
              <a:t>各ご自宅＝＝</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defTabSz="640596">
              <a:defRPr/>
            </a:pPr>
            <a:r>
              <a:rPr kumimoji="1" lang="en-US" altLang="ja-JP" sz="1000" dirty="0">
                <a:solidFill>
                  <a:prstClr val="black"/>
                </a:solidFill>
                <a:latin typeface="メイリオ" panose="020B0604030504040204" pitchFamily="50" charset="-128"/>
                <a:ea typeface="メイリオ" panose="020B0604030504040204" pitchFamily="50" charset="-128"/>
              </a:rPr>
              <a:t>11:30</a:t>
            </a:r>
            <a:r>
              <a:rPr kumimoji="1" lang="ja-JP" altLang="en-US" sz="1000" dirty="0">
                <a:solidFill>
                  <a:prstClr val="black"/>
                </a:solidFill>
                <a:latin typeface="メイリオ" panose="020B0604030504040204" pitchFamily="50" charset="-128"/>
                <a:ea typeface="メイリオ" panose="020B0604030504040204" pitchFamily="50" charset="-128"/>
              </a:rPr>
              <a:t>藤原宮跡コスモス畑散策＝＝</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defTabSz="640596">
              <a:defRPr/>
            </a:pPr>
            <a:r>
              <a:rPr kumimoji="1" lang="ja-JP" altLang="en-US" sz="1000" dirty="0">
                <a:solidFill>
                  <a:prstClr val="black"/>
                </a:solidFill>
                <a:latin typeface="メイリオ" panose="020B0604030504040204" pitchFamily="50" charset="-128"/>
                <a:ea typeface="メイリオ" panose="020B0604030504040204" pitchFamily="50" charset="-128"/>
              </a:rPr>
              <a:t>飛鳥寺ご参拝＝＝</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defTabSz="640596">
              <a:defRPr/>
            </a:pPr>
            <a:r>
              <a:rPr kumimoji="1" lang="en-US" altLang="ja-JP" sz="1000" dirty="0">
                <a:solidFill>
                  <a:prstClr val="black"/>
                </a:solidFill>
                <a:latin typeface="メイリオ" panose="020B0604030504040204" pitchFamily="50" charset="-128"/>
                <a:ea typeface="メイリオ" panose="020B0604030504040204" pitchFamily="50" charset="-128"/>
              </a:rPr>
              <a:t>13:00</a:t>
            </a:r>
            <a:r>
              <a:rPr kumimoji="1" lang="ja-JP" altLang="en-US" sz="1000" dirty="0">
                <a:solidFill>
                  <a:prstClr val="black"/>
                </a:solidFill>
                <a:latin typeface="メイリオ" panose="020B0604030504040204" pitchFamily="50" charset="-128"/>
                <a:ea typeface="メイリオ" panose="020B0604030504040204" pitchFamily="50" charset="-128"/>
              </a:rPr>
              <a:t>夢市茶屋（ご昼食）＝＝</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defTabSz="640596">
              <a:defRPr/>
            </a:pPr>
            <a:r>
              <a:rPr kumimoji="1" lang="en-US" altLang="ja-JP" sz="1000" b="1" dirty="0">
                <a:solidFill>
                  <a:prstClr val="black"/>
                </a:solidFill>
                <a:latin typeface="メイリオ" panose="020B0604030504040204" pitchFamily="50" charset="-128"/>
                <a:ea typeface="メイリオ" panose="020B0604030504040204" pitchFamily="50" charset="-128"/>
              </a:rPr>
              <a:t>15:30-16:30</a:t>
            </a:r>
            <a:r>
              <a:rPr kumimoji="1" lang="ja-JP" altLang="en-US" sz="1000" b="1" dirty="0">
                <a:solidFill>
                  <a:prstClr val="black"/>
                </a:solidFill>
                <a:latin typeface="メイリオ" panose="020B0604030504040204" pitchFamily="50" charset="-128"/>
                <a:ea typeface="メイリオ" panose="020B0604030504040204" pitchFamily="50" charset="-128"/>
              </a:rPr>
              <a:t>頃  </a:t>
            </a:r>
            <a:r>
              <a:rPr kumimoji="1" lang="ja-JP" altLang="en-US" sz="1000" dirty="0">
                <a:solidFill>
                  <a:prstClr val="black"/>
                </a:solidFill>
                <a:latin typeface="メイリオ" panose="020B0604030504040204" pitchFamily="50" charset="-128"/>
                <a:ea typeface="メイリオ" panose="020B0604030504040204" pitchFamily="50" charset="-128"/>
              </a:rPr>
              <a:t>各ご自宅</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defTabSz="640596">
              <a:spcBef>
                <a:spcPts val="300"/>
              </a:spcBef>
              <a:defRPr/>
            </a:pPr>
            <a:r>
              <a:rPr kumimoji="1" lang="en-US" altLang="ja-JP" sz="900" b="1" dirty="0">
                <a:solidFill>
                  <a:srgbClr val="FF0000"/>
                </a:solidFill>
                <a:latin typeface="メイリオ" panose="020B0604030504040204" pitchFamily="50" charset="-128"/>
                <a:ea typeface="メイリオ" panose="020B0604030504040204" pitchFamily="50" charset="-128"/>
              </a:rPr>
              <a:t>※</a:t>
            </a:r>
            <a:r>
              <a:rPr kumimoji="1" lang="ja-JP" altLang="en-US" sz="900" b="1" dirty="0">
                <a:solidFill>
                  <a:srgbClr val="FF0000"/>
                </a:solidFill>
                <a:latin typeface="メイリオ" panose="020B0604030504040204" pitchFamily="50" charset="-128"/>
                <a:ea typeface="メイリオ" panose="020B0604030504040204" pitchFamily="50" charset="-128"/>
              </a:rPr>
              <a:t>石舞台古墳のすぐそばの農家レストラン</a:t>
            </a:r>
          </a:p>
        </p:txBody>
      </p:sp>
      <p:sp>
        <p:nvSpPr>
          <p:cNvPr id="21" name="テキスト ボックス 20">
            <a:extLst>
              <a:ext uri="{FF2B5EF4-FFF2-40B4-BE49-F238E27FC236}">
                <a16:creationId xmlns:a16="http://schemas.microsoft.com/office/drawing/2014/main" id="{56D9A84D-2521-912C-CBAA-546FFB701ED9}"/>
              </a:ext>
            </a:extLst>
          </p:cNvPr>
          <p:cNvSpPr txBox="1"/>
          <p:nvPr/>
        </p:nvSpPr>
        <p:spPr>
          <a:xfrm>
            <a:off x="346884" y="4223499"/>
            <a:ext cx="1908000" cy="630942"/>
          </a:xfrm>
          <a:prstGeom prst="rect">
            <a:avLst/>
          </a:prstGeom>
          <a:noFill/>
        </p:spPr>
        <p:txBody>
          <a:bodyPr wrap="square" rtlCol="0">
            <a:spAutoFit/>
          </a:bodyPr>
          <a:lstStyle/>
          <a:p>
            <a:pPr algn="ctr" defTabSz="493456">
              <a:defRPr/>
            </a:pPr>
            <a:r>
              <a:rPr kumimoji="1" lang="en-US" altLang="ja-JP" sz="2000" dirty="0">
                <a:latin typeface="HG創英角ｺﾞｼｯｸUB" panose="020B0909000000000000" pitchFamily="49" charset="-128"/>
                <a:ea typeface="HG創英角ｺﾞｼｯｸUB" panose="020B0909000000000000" pitchFamily="49" charset="-128"/>
              </a:rPr>
              <a:t>8,000</a:t>
            </a:r>
            <a:r>
              <a:rPr kumimoji="1" lang="ja-JP" altLang="en-US" sz="2000" dirty="0">
                <a:latin typeface="HG創英角ｺﾞｼｯｸUB" panose="020B0909000000000000" pitchFamily="49" charset="-128"/>
                <a:ea typeface="HG創英角ｺﾞｼｯｸUB" panose="020B0909000000000000" pitchFamily="49" charset="-128"/>
              </a:rPr>
              <a:t>円</a:t>
            </a:r>
            <a:endParaRPr kumimoji="1" lang="en-US" altLang="ja-JP" sz="2000" dirty="0">
              <a:latin typeface="HG創英角ｺﾞｼｯｸUB" panose="020B0909000000000000" pitchFamily="49" charset="-128"/>
              <a:ea typeface="HG創英角ｺﾞｼｯｸUB" panose="020B0909000000000000" pitchFamily="49" charset="-128"/>
            </a:endParaRPr>
          </a:p>
          <a:p>
            <a:pPr algn="ctr" defTabSz="493456">
              <a:defRPr/>
            </a:pPr>
            <a:r>
              <a:rPr kumimoji="1" lang="en-US" altLang="ja-JP" sz="1400" dirty="0">
                <a:latin typeface="HG創英角ｺﾞｼｯｸUB" panose="020B0909000000000000" pitchFamily="49" charset="-128"/>
                <a:ea typeface="HG創英角ｺﾞｼｯｸUB" panose="020B0909000000000000" pitchFamily="49" charset="-128"/>
              </a:rPr>
              <a:t>(</a:t>
            </a:r>
            <a:r>
              <a:rPr kumimoji="1" lang="ja-JP" altLang="en-US" sz="1400" dirty="0">
                <a:highlight>
                  <a:srgbClr val="FFFF00"/>
                </a:highlight>
                <a:latin typeface="HG創英角ｺﾞｼｯｸUB" panose="020B0909000000000000" pitchFamily="49" charset="-128"/>
                <a:ea typeface="HG創英角ｺﾞｼｯｸUB" panose="020B0909000000000000" pitchFamily="49" charset="-128"/>
              </a:rPr>
              <a:t>移動支援</a:t>
            </a:r>
            <a:r>
              <a:rPr kumimoji="1" lang="en-US" altLang="ja-JP" sz="1400" dirty="0">
                <a:highlight>
                  <a:srgbClr val="FFFF00"/>
                </a:highlight>
                <a:latin typeface="HG創英角ｺﾞｼｯｸUB" panose="020B0909000000000000" pitchFamily="49" charset="-128"/>
                <a:ea typeface="HG創英角ｺﾞｼｯｸUB" panose="020B0909000000000000" pitchFamily="49" charset="-128"/>
              </a:rPr>
              <a:t>3,500</a:t>
            </a:r>
            <a:r>
              <a:rPr kumimoji="1" lang="ja-JP" altLang="en-US" sz="1400" dirty="0">
                <a:highlight>
                  <a:srgbClr val="FFFF00"/>
                </a:highlight>
                <a:latin typeface="HG創英角ｺﾞｼｯｸUB" panose="020B0909000000000000" pitchFamily="49" charset="-128"/>
                <a:ea typeface="HG創英角ｺﾞｼｯｸUB" panose="020B0909000000000000" pitchFamily="49" charset="-128"/>
              </a:rPr>
              <a:t>円</a:t>
            </a:r>
            <a:r>
              <a:rPr kumimoji="1" lang="en-US" altLang="ja-JP" sz="1400" dirty="0">
                <a:latin typeface="HG創英角ｺﾞｼｯｸUB" panose="020B0909000000000000" pitchFamily="49" charset="-128"/>
                <a:ea typeface="HG創英角ｺﾞｼｯｸUB" panose="020B0909000000000000" pitchFamily="49" charset="-128"/>
              </a:rPr>
              <a:t>)</a:t>
            </a:r>
          </a:p>
        </p:txBody>
      </p:sp>
      <p:pic>
        <p:nvPicPr>
          <p:cNvPr id="30" name="図 29" descr="雪の積もった家&#10;&#10;中程度の精度で自動的に生成された説明">
            <a:extLst>
              <a:ext uri="{FF2B5EF4-FFF2-40B4-BE49-F238E27FC236}">
                <a16:creationId xmlns:a16="http://schemas.microsoft.com/office/drawing/2014/main" id="{13029AE5-0363-6A4F-EB16-500239A529F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5237"/>
          <a:stretch/>
        </p:blipFill>
        <p:spPr>
          <a:xfrm>
            <a:off x="6480593" y="4039047"/>
            <a:ext cx="744335" cy="468660"/>
          </a:xfrm>
          <a:prstGeom prst="rect">
            <a:avLst/>
          </a:prstGeom>
        </p:spPr>
      </p:pic>
      <p:sp>
        <p:nvSpPr>
          <p:cNvPr id="24" name="テキスト ボックス 23">
            <a:extLst>
              <a:ext uri="{FF2B5EF4-FFF2-40B4-BE49-F238E27FC236}">
                <a16:creationId xmlns:a16="http://schemas.microsoft.com/office/drawing/2014/main" id="{6AB58A94-689A-AF55-5FA2-B5C440371DA0}"/>
              </a:ext>
            </a:extLst>
          </p:cNvPr>
          <p:cNvSpPr txBox="1"/>
          <p:nvPr/>
        </p:nvSpPr>
        <p:spPr>
          <a:xfrm>
            <a:off x="365188" y="4849611"/>
            <a:ext cx="1908000" cy="200055"/>
          </a:xfrm>
          <a:prstGeom prst="rect">
            <a:avLst/>
          </a:prstGeom>
          <a:noFill/>
        </p:spPr>
        <p:txBody>
          <a:bodyPr wrap="square" rtlCol="0">
            <a:spAutoFit/>
          </a:bodyPr>
          <a:lstStyle/>
          <a:p>
            <a:r>
              <a:rPr kumimoji="1" lang="ja-JP" altLang="en-US" sz="700" dirty="0">
                <a:latin typeface="メイリオ" panose="020B0604030504040204" pitchFamily="50" charset="-128"/>
                <a:ea typeface="メイリオ" panose="020B0604030504040204" pitchFamily="50" charset="-128"/>
              </a:rPr>
              <a:t>昼食</a:t>
            </a:r>
            <a:r>
              <a:rPr kumimoji="1" lang="en-US" altLang="ja-JP" sz="700" dirty="0">
                <a:latin typeface="メイリオ" panose="020B0604030504040204" pitchFamily="50" charset="-128"/>
                <a:ea typeface="メイリオ" panose="020B0604030504040204" pitchFamily="50" charset="-128"/>
              </a:rPr>
              <a:t>:</a:t>
            </a:r>
            <a:r>
              <a:rPr kumimoji="1" lang="ja-JP" altLang="en-US" sz="700" dirty="0">
                <a:latin typeface="メイリオ" panose="020B0604030504040204" pitchFamily="50" charset="-128"/>
                <a:ea typeface="メイリオ" panose="020B0604030504040204" pitchFamily="50" charset="-128"/>
              </a:rPr>
              <a:t>夢市茶屋　古代米御膳</a:t>
            </a:r>
          </a:p>
        </p:txBody>
      </p:sp>
      <p:pic>
        <p:nvPicPr>
          <p:cNvPr id="28" name="図 27">
            <a:extLst>
              <a:ext uri="{FF2B5EF4-FFF2-40B4-BE49-F238E27FC236}">
                <a16:creationId xmlns:a16="http://schemas.microsoft.com/office/drawing/2014/main" id="{3137C991-B240-384F-28F6-6B46E64A411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80593" y="4543047"/>
            <a:ext cx="744335" cy="468000"/>
          </a:xfrm>
          <a:prstGeom prst="rect">
            <a:avLst/>
          </a:prstGeom>
        </p:spPr>
      </p:pic>
      <p:pic>
        <p:nvPicPr>
          <p:cNvPr id="29" name="図 28">
            <a:extLst>
              <a:ext uri="{FF2B5EF4-FFF2-40B4-BE49-F238E27FC236}">
                <a16:creationId xmlns:a16="http://schemas.microsoft.com/office/drawing/2014/main" id="{C1641922-5153-A755-9426-E3B1951BF9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7619" y="4039047"/>
            <a:ext cx="1091423" cy="972000"/>
          </a:xfrm>
          <a:prstGeom prst="rect">
            <a:avLst/>
          </a:prstGeom>
        </p:spPr>
      </p:pic>
      <p:pic>
        <p:nvPicPr>
          <p:cNvPr id="82" name="図 81">
            <a:extLst>
              <a:ext uri="{FF2B5EF4-FFF2-40B4-BE49-F238E27FC236}">
                <a16:creationId xmlns:a16="http://schemas.microsoft.com/office/drawing/2014/main" id="{375DA7BD-6DCA-52AA-51DD-F1BACCABCA41}"/>
              </a:ext>
            </a:extLst>
          </p:cNvPr>
          <p:cNvPicPr>
            <a:picLocks noChangeAspect="1"/>
          </p:cNvPicPr>
          <p:nvPr/>
        </p:nvPicPr>
        <p:blipFill rotWithShape="1">
          <a:blip r:embed="rId5"/>
          <a:srcRect l="5727" t="50000" r="4191"/>
          <a:stretch/>
        </p:blipFill>
        <p:spPr>
          <a:xfrm>
            <a:off x="2267278" y="6532964"/>
            <a:ext cx="5004954" cy="352800"/>
          </a:xfrm>
          <a:prstGeom prst="rect">
            <a:avLst/>
          </a:prstGeom>
        </p:spPr>
      </p:pic>
      <p:sp>
        <p:nvSpPr>
          <p:cNvPr id="83" name="楕円 82">
            <a:extLst>
              <a:ext uri="{FF2B5EF4-FFF2-40B4-BE49-F238E27FC236}">
                <a16:creationId xmlns:a16="http://schemas.microsoft.com/office/drawing/2014/main" id="{C956C04C-772F-B121-08A6-055AB80E50C8}"/>
              </a:ext>
            </a:extLst>
          </p:cNvPr>
          <p:cNvSpPr/>
          <p:nvPr/>
        </p:nvSpPr>
        <p:spPr>
          <a:xfrm>
            <a:off x="2400827" y="6620423"/>
            <a:ext cx="519942" cy="221567"/>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718" dirty="0">
                <a:solidFill>
                  <a:schemeClr val="bg1"/>
                </a:solidFill>
                <a:latin typeface="HG創英角ｺﾞｼｯｸUB" panose="020B0909000000000000" pitchFamily="49" charset="-128"/>
                <a:ea typeface="HG創英角ｺﾞｼｯｸUB" panose="020B0909000000000000" pitchFamily="49" charset="-128"/>
              </a:rPr>
              <a:t>R5-1014</a:t>
            </a:r>
            <a:endParaRPr kumimoji="1" lang="ja-JP" altLang="en-US" sz="718"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84" name="テキスト ボックス 83">
            <a:extLst>
              <a:ext uri="{FF2B5EF4-FFF2-40B4-BE49-F238E27FC236}">
                <a16:creationId xmlns:a16="http://schemas.microsoft.com/office/drawing/2014/main" id="{229BFDF7-1C50-59A7-142E-4CC60A067814}"/>
              </a:ext>
            </a:extLst>
          </p:cNvPr>
          <p:cNvSpPr txBox="1"/>
          <p:nvPr/>
        </p:nvSpPr>
        <p:spPr>
          <a:xfrm>
            <a:off x="350102" y="6923787"/>
            <a:ext cx="828000" cy="241476"/>
          </a:xfrm>
          <a:prstGeom prst="rect">
            <a:avLst/>
          </a:prstGeom>
          <a:noFill/>
        </p:spPr>
        <p:txBody>
          <a:bodyPr wrap="square" rtlCol="0">
            <a:spAutoFit/>
          </a:bodyPr>
          <a:lstStyle/>
          <a:p>
            <a:r>
              <a:rPr kumimoji="1" lang="ja-JP" altLang="en-US" sz="969" dirty="0">
                <a:latin typeface="メイリオ" panose="020B0604030504040204" pitchFamily="50" charset="-128"/>
                <a:ea typeface="メイリオ" panose="020B0604030504040204" pitchFamily="50" charset="-128"/>
              </a:rPr>
              <a:t>担当</a:t>
            </a:r>
            <a:r>
              <a:rPr kumimoji="1" lang="en-US" altLang="ja-JP" sz="969" dirty="0">
                <a:latin typeface="メイリオ" panose="020B0604030504040204" pitchFamily="50" charset="-128"/>
                <a:ea typeface="メイリオ" panose="020B0604030504040204" pitchFamily="50" charset="-128"/>
              </a:rPr>
              <a:t>:</a:t>
            </a:r>
            <a:r>
              <a:rPr kumimoji="1" lang="ja-JP" altLang="en-US" sz="969" dirty="0">
                <a:latin typeface="メイリオ" panose="020B0604030504040204" pitchFamily="50" charset="-128"/>
                <a:ea typeface="メイリオ" panose="020B0604030504040204" pitchFamily="50" charset="-128"/>
              </a:rPr>
              <a:t>國井</a:t>
            </a:r>
          </a:p>
        </p:txBody>
      </p:sp>
      <p:sp>
        <p:nvSpPr>
          <p:cNvPr id="86" name="正方形/長方形 85">
            <a:extLst>
              <a:ext uri="{FF2B5EF4-FFF2-40B4-BE49-F238E27FC236}">
                <a16:creationId xmlns:a16="http://schemas.microsoft.com/office/drawing/2014/main" id="{79521939-A225-CA1D-A3AE-CFDD2F794684}"/>
              </a:ext>
            </a:extLst>
          </p:cNvPr>
          <p:cNvSpPr/>
          <p:nvPr/>
        </p:nvSpPr>
        <p:spPr>
          <a:xfrm>
            <a:off x="1662423" y="6942907"/>
            <a:ext cx="576000" cy="1692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kumimoji="1" lang="ja-JP" altLang="en-US" sz="988" dirty="0">
                <a:solidFill>
                  <a:schemeClr val="tx1"/>
                </a:solidFill>
                <a:latin typeface="メイリオ" panose="020B0604030504040204" pitchFamily="50" charset="-128"/>
                <a:ea typeface="メイリオ" panose="020B0604030504040204" pitchFamily="50" charset="-128"/>
              </a:rPr>
              <a:t>和泉市</a:t>
            </a:r>
          </a:p>
        </p:txBody>
      </p:sp>
      <p:sp>
        <p:nvSpPr>
          <p:cNvPr id="88" name="楕円 87">
            <a:extLst>
              <a:ext uri="{FF2B5EF4-FFF2-40B4-BE49-F238E27FC236}">
                <a16:creationId xmlns:a16="http://schemas.microsoft.com/office/drawing/2014/main" id="{DEB8B580-7C73-A147-6FA8-A72834CF6E5D}"/>
              </a:ext>
            </a:extLst>
          </p:cNvPr>
          <p:cNvSpPr/>
          <p:nvPr/>
        </p:nvSpPr>
        <p:spPr>
          <a:xfrm>
            <a:off x="1058041" y="6936897"/>
            <a:ext cx="354506" cy="180127"/>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772" dirty="0">
                <a:solidFill>
                  <a:schemeClr val="bg1"/>
                </a:solidFill>
                <a:latin typeface="HG創英角ｺﾞｼｯｸUB" panose="020B0909000000000000" pitchFamily="49" charset="-128"/>
                <a:ea typeface="HG創英角ｺﾞｼｯｸUB" panose="020B0909000000000000" pitchFamily="49" charset="-128"/>
              </a:rPr>
              <a:t>30</a:t>
            </a:r>
            <a:r>
              <a:rPr kumimoji="1" lang="ja-JP" altLang="en-US" sz="772" dirty="0">
                <a:solidFill>
                  <a:schemeClr val="bg1"/>
                </a:solidFill>
                <a:latin typeface="HG創英角ｺﾞｼｯｸUB" panose="020B0909000000000000" pitchFamily="49" charset="-128"/>
                <a:ea typeface="HG創英角ｺﾞｼｯｸUB" panose="020B0909000000000000" pitchFamily="49" charset="-128"/>
              </a:rPr>
              <a:t>分</a:t>
            </a:r>
            <a:endParaRPr kumimoji="1" lang="ja-JP" altLang="en-US" sz="772" dirty="0"/>
          </a:p>
        </p:txBody>
      </p:sp>
      <p:sp>
        <p:nvSpPr>
          <p:cNvPr id="89" name="テキスト ボックス 88">
            <a:extLst>
              <a:ext uri="{FF2B5EF4-FFF2-40B4-BE49-F238E27FC236}">
                <a16:creationId xmlns:a16="http://schemas.microsoft.com/office/drawing/2014/main" id="{8904320C-4157-44C6-F5E0-AB231895BD2E}"/>
              </a:ext>
            </a:extLst>
          </p:cNvPr>
          <p:cNvSpPr txBox="1"/>
          <p:nvPr/>
        </p:nvSpPr>
        <p:spPr>
          <a:xfrm>
            <a:off x="2751060" y="6490064"/>
            <a:ext cx="4043440" cy="369332"/>
          </a:xfrm>
          <a:prstGeom prst="rect">
            <a:avLst/>
          </a:prstGeom>
          <a:noFill/>
        </p:spPr>
        <p:txBody>
          <a:bodyPr wrap="square" rtlCol="0">
            <a:spAutoFit/>
          </a:bodyPr>
          <a:lstStyle/>
          <a:p>
            <a:pPr algn="ctr"/>
            <a:r>
              <a:rPr kumimoji="1" lang="ja-JP" altLang="en-US" dirty="0">
                <a:ln w="9525">
                  <a:noFill/>
                </a:ln>
                <a:solidFill>
                  <a:srgbClr val="FF0000"/>
                </a:solidFill>
                <a:latin typeface="HG創英ﾌﾟﾚｾﾞﾝｽEB" panose="02020809000000000000" pitchFamily="17" charset="-128"/>
                <a:ea typeface="HG創英ﾌﾟﾚｾﾞﾝｽEB" panose="02020809000000000000" pitchFamily="17" charset="-128"/>
              </a:rPr>
              <a:t>黒枝豆収穫　</a:t>
            </a:r>
            <a:r>
              <a:rPr kumimoji="1" lang="ja-JP" altLang="en-US" sz="1600" dirty="0">
                <a:ln w="9525">
                  <a:noFill/>
                </a:ln>
                <a:solidFill>
                  <a:srgbClr val="FF0000"/>
                </a:solidFill>
                <a:latin typeface="HG創英ﾌﾟﾚｾﾞﾝｽEB" panose="02020809000000000000" pitchFamily="17" charset="-128"/>
                <a:ea typeface="HG創英ﾌﾟﾚｾﾞﾝｽEB" panose="02020809000000000000" pitchFamily="17" charset="-128"/>
              </a:rPr>
              <a:t>山愛の里 </a:t>
            </a:r>
            <a:r>
              <a:rPr kumimoji="1" lang="ja-JP" altLang="en-US" dirty="0">
                <a:ln w="9525">
                  <a:noFill/>
                </a:ln>
                <a:solidFill>
                  <a:srgbClr val="FF0000"/>
                </a:solidFill>
                <a:latin typeface="HG創英ﾌﾟﾚｾﾞﾝｽEB" panose="02020809000000000000" pitchFamily="17" charset="-128"/>
                <a:ea typeface="HG創英ﾌﾟﾚｾﾞﾝｽEB" panose="02020809000000000000" pitchFamily="17" charset="-128"/>
              </a:rPr>
              <a:t>旬菜つむぎ</a:t>
            </a:r>
            <a:r>
              <a:rPr kumimoji="1" lang="ja-JP" altLang="en-US" sz="1600" dirty="0">
                <a:ln w="9525">
                  <a:noFill/>
                </a:ln>
                <a:solidFill>
                  <a:srgbClr val="FF0000"/>
                </a:solidFill>
                <a:latin typeface="HG創英ﾌﾟﾚｾﾞﾝｽEB" panose="02020809000000000000" pitchFamily="17" charset="-128"/>
                <a:ea typeface="HG創英ﾌﾟﾚｾﾞﾝｽEB" panose="02020809000000000000" pitchFamily="17" charset="-128"/>
              </a:rPr>
              <a:t>　</a:t>
            </a:r>
            <a:endParaRPr kumimoji="1" lang="en-US" altLang="ja-JP" sz="1600" dirty="0">
              <a:ln w="9525">
                <a:noFill/>
              </a:ln>
              <a:solidFill>
                <a:srgbClr val="FF0000"/>
              </a:solidFill>
              <a:latin typeface="HG創英ﾌﾟﾚｾﾞﾝｽEB" panose="02020809000000000000" pitchFamily="17" charset="-128"/>
              <a:ea typeface="HG創英ﾌﾟﾚｾﾞﾝｽEB" panose="02020809000000000000" pitchFamily="17" charset="-128"/>
            </a:endParaRPr>
          </a:p>
        </p:txBody>
      </p:sp>
      <p:sp>
        <p:nvSpPr>
          <p:cNvPr id="90" name="テキスト ボックス 89">
            <a:extLst>
              <a:ext uri="{FF2B5EF4-FFF2-40B4-BE49-F238E27FC236}">
                <a16:creationId xmlns:a16="http://schemas.microsoft.com/office/drawing/2014/main" id="{25B84F27-A1F3-239F-65C1-3EEBB55D150C}"/>
              </a:ext>
            </a:extLst>
          </p:cNvPr>
          <p:cNvSpPr txBox="1"/>
          <p:nvPr/>
        </p:nvSpPr>
        <p:spPr>
          <a:xfrm>
            <a:off x="351540" y="7160433"/>
            <a:ext cx="1908000" cy="630942"/>
          </a:xfrm>
          <a:prstGeom prst="rect">
            <a:avLst/>
          </a:prstGeom>
          <a:noFill/>
        </p:spPr>
        <p:txBody>
          <a:bodyPr wrap="square" rtlCol="0">
            <a:spAutoFit/>
          </a:bodyPr>
          <a:lstStyle/>
          <a:p>
            <a:pPr algn="ctr" defTabSz="493456">
              <a:defRPr/>
            </a:pPr>
            <a:r>
              <a:rPr kumimoji="1" lang="en-US" altLang="ja-JP" sz="2000" dirty="0">
                <a:latin typeface="HG創英角ｺﾞｼｯｸUB" panose="020B0909000000000000" pitchFamily="49" charset="-128"/>
                <a:ea typeface="HG創英角ｺﾞｼｯｸUB" panose="020B0909000000000000" pitchFamily="49" charset="-128"/>
              </a:rPr>
              <a:t>7,500</a:t>
            </a:r>
            <a:r>
              <a:rPr kumimoji="1" lang="ja-JP" altLang="en-US" sz="2000" dirty="0">
                <a:latin typeface="HG創英角ｺﾞｼｯｸUB" panose="020B0909000000000000" pitchFamily="49" charset="-128"/>
                <a:ea typeface="HG創英角ｺﾞｼｯｸUB" panose="020B0909000000000000" pitchFamily="49" charset="-128"/>
              </a:rPr>
              <a:t>円</a:t>
            </a:r>
            <a:endParaRPr kumimoji="1" lang="en-US" altLang="ja-JP" sz="2000" dirty="0">
              <a:latin typeface="HG創英角ｺﾞｼｯｸUB" panose="020B0909000000000000" pitchFamily="49" charset="-128"/>
              <a:ea typeface="HG創英角ｺﾞｼｯｸUB" panose="020B0909000000000000" pitchFamily="49" charset="-128"/>
            </a:endParaRPr>
          </a:p>
          <a:p>
            <a:pPr algn="ctr" defTabSz="493456">
              <a:defRPr/>
            </a:pPr>
            <a:r>
              <a:rPr kumimoji="1" lang="en-US" altLang="ja-JP" sz="1400" dirty="0">
                <a:latin typeface="HG創英角ｺﾞｼｯｸUB" panose="020B0909000000000000" pitchFamily="49" charset="-128"/>
                <a:ea typeface="HG創英角ｺﾞｼｯｸUB" panose="020B0909000000000000" pitchFamily="49" charset="-128"/>
              </a:rPr>
              <a:t>(</a:t>
            </a:r>
            <a:r>
              <a:rPr kumimoji="1" lang="ja-JP" altLang="en-US" sz="1400" dirty="0">
                <a:highlight>
                  <a:srgbClr val="FFFF00"/>
                </a:highlight>
                <a:latin typeface="HG創英角ｺﾞｼｯｸUB" panose="020B0909000000000000" pitchFamily="49" charset="-128"/>
                <a:ea typeface="HG創英角ｺﾞｼｯｸUB" panose="020B0909000000000000" pitchFamily="49" charset="-128"/>
              </a:rPr>
              <a:t>移動支援</a:t>
            </a:r>
            <a:r>
              <a:rPr kumimoji="1" lang="en-US" altLang="ja-JP" sz="1400" dirty="0">
                <a:highlight>
                  <a:srgbClr val="FFFF00"/>
                </a:highlight>
                <a:latin typeface="HG創英角ｺﾞｼｯｸUB" panose="020B0909000000000000" pitchFamily="49" charset="-128"/>
                <a:ea typeface="HG創英角ｺﾞｼｯｸUB" panose="020B0909000000000000" pitchFamily="49" charset="-128"/>
              </a:rPr>
              <a:t>3,000</a:t>
            </a:r>
            <a:r>
              <a:rPr kumimoji="1" lang="ja-JP" altLang="en-US" sz="1400" dirty="0">
                <a:highlight>
                  <a:srgbClr val="FFFF00"/>
                </a:highlight>
                <a:latin typeface="HG創英角ｺﾞｼｯｸUB" panose="020B0909000000000000" pitchFamily="49" charset="-128"/>
                <a:ea typeface="HG創英角ｺﾞｼｯｸUB" panose="020B0909000000000000" pitchFamily="49" charset="-128"/>
              </a:rPr>
              <a:t>円</a:t>
            </a:r>
            <a:r>
              <a:rPr kumimoji="1" lang="en-US" altLang="ja-JP" sz="1400" dirty="0">
                <a:latin typeface="HG創英角ｺﾞｼｯｸUB" panose="020B0909000000000000" pitchFamily="49" charset="-128"/>
                <a:ea typeface="HG創英角ｺﾞｼｯｸUB" panose="020B0909000000000000" pitchFamily="49" charset="-128"/>
              </a:rPr>
              <a:t>)</a:t>
            </a:r>
          </a:p>
        </p:txBody>
      </p:sp>
      <p:sp>
        <p:nvSpPr>
          <p:cNvPr id="91" name="テキスト ボックス 90">
            <a:extLst>
              <a:ext uri="{FF2B5EF4-FFF2-40B4-BE49-F238E27FC236}">
                <a16:creationId xmlns:a16="http://schemas.microsoft.com/office/drawing/2014/main" id="{23F7466E-69BC-F1E9-B7EB-C74777FD5948}"/>
              </a:ext>
            </a:extLst>
          </p:cNvPr>
          <p:cNvSpPr txBox="1"/>
          <p:nvPr/>
        </p:nvSpPr>
        <p:spPr>
          <a:xfrm>
            <a:off x="351129" y="7786545"/>
            <a:ext cx="1908000" cy="200055"/>
          </a:xfrm>
          <a:prstGeom prst="rect">
            <a:avLst/>
          </a:prstGeom>
          <a:noFill/>
        </p:spPr>
        <p:txBody>
          <a:bodyPr wrap="square" rtlCol="0">
            <a:spAutoFit/>
          </a:bodyPr>
          <a:lstStyle/>
          <a:p>
            <a:r>
              <a:rPr kumimoji="1" lang="ja-JP" altLang="en-US" sz="700" dirty="0">
                <a:latin typeface="メイリオ" panose="020B0604030504040204" pitchFamily="50" charset="-128"/>
                <a:ea typeface="メイリオ" panose="020B0604030504040204" pitchFamily="50" charset="-128"/>
              </a:rPr>
              <a:t>昼食</a:t>
            </a:r>
            <a:r>
              <a:rPr kumimoji="1" lang="en-US" altLang="ja-JP" sz="700" dirty="0">
                <a:latin typeface="メイリオ" panose="020B0604030504040204" pitchFamily="50" charset="-128"/>
                <a:ea typeface="メイリオ" panose="020B0604030504040204" pitchFamily="50" charset="-128"/>
              </a:rPr>
              <a:t>:</a:t>
            </a:r>
            <a:r>
              <a:rPr kumimoji="1" lang="ja-JP" altLang="en-US" sz="700" dirty="0">
                <a:latin typeface="メイリオ" panose="020B0604030504040204" pitchFamily="50" charset="-128"/>
                <a:ea typeface="メイリオ" panose="020B0604030504040204" pitchFamily="50" charset="-128"/>
              </a:rPr>
              <a:t>山愛の里　地場野菜選べるランチ</a:t>
            </a:r>
          </a:p>
        </p:txBody>
      </p:sp>
      <p:sp>
        <p:nvSpPr>
          <p:cNvPr id="92" name="テキスト ボックス 91">
            <a:extLst>
              <a:ext uri="{FF2B5EF4-FFF2-40B4-BE49-F238E27FC236}">
                <a16:creationId xmlns:a16="http://schemas.microsoft.com/office/drawing/2014/main" id="{2DF83DD3-5F55-1335-3799-5B272A0EB847}"/>
              </a:ext>
            </a:extLst>
          </p:cNvPr>
          <p:cNvSpPr txBox="1"/>
          <p:nvPr/>
        </p:nvSpPr>
        <p:spPr>
          <a:xfrm>
            <a:off x="2253888" y="6925599"/>
            <a:ext cx="3233428" cy="1061829"/>
          </a:xfrm>
          <a:prstGeom prst="rect">
            <a:avLst/>
          </a:prstGeom>
          <a:noFill/>
        </p:spPr>
        <p:txBody>
          <a:bodyPr wrap="square" rtlCol="0">
            <a:spAutoFit/>
          </a:bodyPr>
          <a:lstStyle/>
          <a:p>
            <a:pPr defTabSz="575255">
              <a:defRPr/>
            </a:pPr>
            <a:r>
              <a:rPr kumimoji="1" lang="en-US" altLang="ja-JP" sz="1000" b="1" dirty="0">
                <a:solidFill>
                  <a:prstClr val="black"/>
                </a:solidFill>
                <a:latin typeface="メイリオ" panose="020B0604030504040204" pitchFamily="50" charset="-128"/>
                <a:ea typeface="メイリオ" panose="020B0604030504040204" pitchFamily="50" charset="-128"/>
              </a:rPr>
              <a:t>9:00‐10:00</a:t>
            </a:r>
            <a:r>
              <a:rPr kumimoji="1" lang="ja-JP" altLang="en-US" sz="1000" b="1" dirty="0">
                <a:solidFill>
                  <a:prstClr val="black"/>
                </a:solidFill>
                <a:latin typeface="メイリオ" panose="020B0604030504040204" pitchFamily="50" charset="-128"/>
                <a:ea typeface="メイリオ" panose="020B0604030504040204" pitchFamily="50" charset="-128"/>
              </a:rPr>
              <a:t>頃 </a:t>
            </a:r>
            <a:r>
              <a:rPr kumimoji="1" lang="ja-JP" altLang="en-US" sz="1000" dirty="0">
                <a:latin typeface="メイリオ" panose="020B0604030504040204" pitchFamily="50" charset="-128"/>
                <a:ea typeface="メイリオ" panose="020B0604030504040204" pitchFamily="50" charset="-128"/>
              </a:rPr>
              <a:t>各ご自宅＝＝</a:t>
            </a:r>
            <a:endParaRPr kumimoji="1" lang="en-US" altLang="ja-JP" sz="1000" dirty="0">
              <a:latin typeface="メイリオ" panose="020B0604030504040204" pitchFamily="50" charset="-128"/>
              <a:ea typeface="メイリオ" panose="020B0604030504040204" pitchFamily="50" charset="-128"/>
            </a:endParaRPr>
          </a:p>
          <a:p>
            <a:pPr defTabSz="575255">
              <a:defRPr/>
            </a:pPr>
            <a:r>
              <a:rPr kumimoji="1" lang="en-US" altLang="ja-JP" sz="1000" dirty="0">
                <a:latin typeface="メイリオ" panose="020B0604030504040204" pitchFamily="50" charset="-128"/>
                <a:ea typeface="メイリオ" panose="020B0604030504040204" pitchFamily="50" charset="-128"/>
              </a:rPr>
              <a:t>10:30</a:t>
            </a:r>
            <a:r>
              <a:rPr kumimoji="1" lang="ja-JP" altLang="en-US" sz="1000" dirty="0">
                <a:latin typeface="メイリオ" panose="020B0604030504040204" pitchFamily="50" charset="-128"/>
                <a:ea typeface="メイリオ" panose="020B0604030504040204" pitchFamily="50" charset="-128"/>
              </a:rPr>
              <a:t>いずみふれあい農の里黒枝豆</a:t>
            </a:r>
            <a:r>
              <a:rPr kumimoji="1" lang="en-US" altLang="ja-JP" sz="1000" dirty="0">
                <a:latin typeface="メイリオ" panose="020B0604030504040204" pitchFamily="50" charset="-128"/>
                <a:ea typeface="メイリオ" panose="020B0604030504040204" pitchFamily="50" charset="-128"/>
              </a:rPr>
              <a:t>1</a:t>
            </a:r>
            <a:r>
              <a:rPr kumimoji="1" lang="ja-JP" altLang="en-US" sz="1000" dirty="0">
                <a:latin typeface="メイリオ" panose="020B0604030504040204" pitchFamily="50" charset="-128"/>
                <a:ea typeface="メイリオ" panose="020B0604030504040204" pitchFamily="50" charset="-128"/>
              </a:rPr>
              <a:t>株収穫</a:t>
            </a:r>
            <a:r>
              <a:rPr kumimoji="1" lang="en-US" altLang="ja-JP" sz="1000" dirty="0">
                <a:latin typeface="メイリオ" panose="020B0604030504040204" pitchFamily="50" charset="-128"/>
                <a:ea typeface="メイリオ" panose="020B0604030504040204" pitchFamily="50" charset="-128"/>
              </a:rPr>
              <a:t>==</a:t>
            </a:r>
          </a:p>
          <a:p>
            <a:pPr defTabSz="575255">
              <a:defRPr/>
            </a:pPr>
            <a:r>
              <a:rPr kumimoji="1" lang="en-US" altLang="ja-JP" sz="1000" dirty="0">
                <a:latin typeface="メイリオ" panose="020B0604030504040204" pitchFamily="50" charset="-128"/>
                <a:ea typeface="メイリオ" panose="020B0604030504040204" pitchFamily="50" charset="-128"/>
              </a:rPr>
              <a:t>12:30</a:t>
            </a:r>
            <a:r>
              <a:rPr kumimoji="1" lang="ja-JP" altLang="en-US" sz="1000" dirty="0">
                <a:latin typeface="メイリオ" panose="020B0604030504040204" pitchFamily="50" charset="-128"/>
                <a:ea typeface="メイリオ" panose="020B0604030504040204" pitchFamily="50" charset="-128"/>
              </a:rPr>
              <a:t>山愛の里</a:t>
            </a:r>
            <a:r>
              <a:rPr kumimoji="1" lang="en-US" altLang="ja-JP" sz="100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ご昼食）</a:t>
            </a:r>
            <a:r>
              <a:rPr kumimoji="1" lang="en-US" altLang="ja-JP" sz="800" dirty="0">
                <a:latin typeface="メイリオ" panose="020B0604030504040204" pitchFamily="50" charset="-128"/>
                <a:ea typeface="メイリオ" panose="020B0604030504040204" pitchFamily="50" charset="-128"/>
              </a:rPr>
              <a:t>※14:30</a:t>
            </a:r>
            <a:r>
              <a:rPr kumimoji="1" lang="ja-JP" altLang="en-US" sz="800" dirty="0">
                <a:latin typeface="メイリオ" panose="020B0604030504040204" pitchFamily="50" charset="-128"/>
                <a:ea typeface="メイリオ" panose="020B0604030504040204" pitchFamily="50" charset="-128"/>
              </a:rPr>
              <a:t>出発</a:t>
            </a:r>
            <a:r>
              <a:rPr kumimoji="1" lang="ja-JP" altLang="en-US" sz="1000" dirty="0">
                <a:latin typeface="メイリオ" panose="020B0604030504040204" pitchFamily="50" charset="-128"/>
                <a:ea typeface="メイリオ" panose="020B0604030504040204" pitchFamily="50" charset="-128"/>
              </a:rPr>
              <a:t>＝＝</a:t>
            </a:r>
            <a:endParaRPr kumimoji="1" lang="en-US" altLang="ja-JP" sz="1000" dirty="0">
              <a:latin typeface="メイリオ" panose="020B0604030504040204" pitchFamily="50" charset="-128"/>
              <a:ea typeface="メイリオ" panose="020B0604030504040204" pitchFamily="50" charset="-128"/>
            </a:endParaRPr>
          </a:p>
          <a:p>
            <a:pPr defTabSz="575255">
              <a:defRPr/>
            </a:pPr>
            <a:r>
              <a:rPr kumimoji="1" lang="en-US" altLang="ja-JP" sz="1000" b="1" dirty="0">
                <a:latin typeface="メイリオ" panose="020B0604030504040204" pitchFamily="50" charset="-128"/>
                <a:ea typeface="メイリオ" panose="020B0604030504040204" pitchFamily="50" charset="-128"/>
              </a:rPr>
              <a:t>15:30-16:00</a:t>
            </a:r>
            <a:r>
              <a:rPr kumimoji="1" lang="ja-JP" altLang="en-US" sz="1000" b="1" dirty="0">
                <a:latin typeface="メイリオ" panose="020B0604030504040204" pitchFamily="50" charset="-128"/>
                <a:ea typeface="メイリオ" panose="020B0604030504040204" pitchFamily="50" charset="-128"/>
              </a:rPr>
              <a:t>頃 </a:t>
            </a:r>
            <a:r>
              <a:rPr kumimoji="1" lang="ja-JP" altLang="en-US" sz="1000" dirty="0">
                <a:latin typeface="メイリオ" panose="020B0604030504040204" pitchFamily="50" charset="-128"/>
                <a:ea typeface="メイリオ" panose="020B0604030504040204" pitchFamily="50" charset="-128"/>
              </a:rPr>
              <a:t>各ご自宅</a:t>
            </a:r>
            <a:r>
              <a:rPr kumimoji="1" lang="ja-JP" altLang="en-US" sz="10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  </a:t>
            </a:r>
            <a:endParaRPr kumimoji="1" lang="en-US" altLang="ja-JP" sz="10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a:p>
            <a:pPr defTabSz="575255">
              <a:spcBef>
                <a:spcPts val="600"/>
              </a:spcBef>
              <a:defRPr/>
            </a:pPr>
            <a:r>
              <a:rPr kumimoji="1" lang="en-US" altLang="ja-JP" sz="9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a:t>
            </a:r>
            <a:r>
              <a:rPr kumimoji="1" lang="ja-JP" altLang="en-US" sz="9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丹波篠山の黒枝豆と同じ苗木♪</a:t>
            </a:r>
            <a:endParaRPr kumimoji="1" lang="en-US" altLang="ja-JP" sz="9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a:p>
            <a:pPr defTabSz="575255">
              <a:defRPr/>
            </a:pPr>
            <a:r>
              <a:rPr kumimoji="1" lang="en-US" altLang="ja-JP" sz="9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a:t>
            </a:r>
            <a:r>
              <a:rPr kumimoji="1" lang="ja-JP" altLang="en-US" sz="9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道の駅山あいの里にて地場野菜の選べるヘルシーランチ</a:t>
            </a:r>
            <a:endParaRPr kumimoji="1" lang="ja-JP" altLang="en-US" sz="1000" b="1" kern="100" dirty="0">
              <a:solidFill>
                <a:srgbClr val="FF0000"/>
              </a:solidFill>
              <a:highlight>
                <a:srgbClr val="FFFF00"/>
              </a:highligh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93" name="図 92">
            <a:extLst>
              <a:ext uri="{FF2B5EF4-FFF2-40B4-BE49-F238E27FC236}">
                <a16:creationId xmlns:a16="http://schemas.microsoft.com/office/drawing/2014/main" id="{37C769AB-F0A7-92F1-A398-7ECE3BCE78F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25234" y="6965230"/>
            <a:ext cx="702161" cy="468000"/>
          </a:xfrm>
          <a:prstGeom prst="rect">
            <a:avLst/>
          </a:prstGeom>
        </p:spPr>
      </p:pic>
      <p:pic>
        <p:nvPicPr>
          <p:cNvPr id="94" name="図 93">
            <a:extLst>
              <a:ext uri="{FF2B5EF4-FFF2-40B4-BE49-F238E27FC236}">
                <a16:creationId xmlns:a16="http://schemas.microsoft.com/office/drawing/2014/main" id="{7F4BF77A-D23D-C5B7-4D4A-7B23774DAB6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397" r="6172"/>
          <a:stretch/>
        </p:blipFill>
        <p:spPr>
          <a:xfrm>
            <a:off x="6525233" y="7474203"/>
            <a:ext cx="702162" cy="468000"/>
          </a:xfrm>
          <a:prstGeom prst="rect">
            <a:avLst/>
          </a:prstGeom>
        </p:spPr>
      </p:pic>
      <p:pic>
        <p:nvPicPr>
          <p:cNvPr id="95" name="図 94">
            <a:extLst>
              <a:ext uri="{FF2B5EF4-FFF2-40B4-BE49-F238E27FC236}">
                <a16:creationId xmlns:a16="http://schemas.microsoft.com/office/drawing/2014/main" id="{2576A1D2-1CAC-C83D-2E12-596031B970E2}"/>
              </a:ext>
            </a:extLst>
          </p:cNvPr>
          <p:cNvPicPr>
            <a:picLocks noChangeAspect="1"/>
          </p:cNvPicPr>
          <p:nvPr/>
        </p:nvPicPr>
        <p:blipFill rotWithShape="1">
          <a:blip r:embed="rId11">
            <a:extLst>
              <a:ext uri="{28A0092B-C50C-407E-A947-70E740481C1C}">
                <a14:useLocalDpi xmlns:a14="http://schemas.microsoft.com/office/drawing/2010/main" val="0"/>
              </a:ext>
            </a:extLst>
          </a:blip>
          <a:srcRect l="14739" t="10820" r="14739" b="10820"/>
          <a:stretch/>
        </p:blipFill>
        <p:spPr>
          <a:xfrm>
            <a:off x="5571956" y="6970203"/>
            <a:ext cx="909681" cy="972000"/>
          </a:xfrm>
          <a:prstGeom prst="rect">
            <a:avLst/>
          </a:prstGeom>
        </p:spPr>
      </p:pic>
      <p:sp>
        <p:nvSpPr>
          <p:cNvPr id="192" name="テキスト ボックス 191">
            <a:extLst>
              <a:ext uri="{FF2B5EF4-FFF2-40B4-BE49-F238E27FC236}">
                <a16:creationId xmlns:a16="http://schemas.microsoft.com/office/drawing/2014/main" id="{3DF625BD-4418-6EFB-D5D7-48139D6F102C}"/>
              </a:ext>
            </a:extLst>
          </p:cNvPr>
          <p:cNvSpPr txBox="1"/>
          <p:nvPr/>
        </p:nvSpPr>
        <p:spPr>
          <a:xfrm>
            <a:off x="9855361" y="5503212"/>
            <a:ext cx="2842735" cy="984885"/>
          </a:xfrm>
          <a:prstGeom prst="rect">
            <a:avLst/>
          </a:prstGeom>
          <a:noFill/>
        </p:spPr>
        <p:txBody>
          <a:bodyPr wrap="square" rtlCol="0">
            <a:spAutoFit/>
          </a:bodyPr>
          <a:lstStyle/>
          <a:p>
            <a:pPr defTabSz="575255">
              <a:defRPr/>
            </a:pPr>
            <a:r>
              <a:rPr kumimoji="1" lang="en-US" altLang="ja-JP" sz="1000" b="1" dirty="0">
                <a:latin typeface="メイリオ" panose="020B0604030504040204" pitchFamily="50" charset="-128"/>
                <a:ea typeface="メイリオ" panose="020B0604030504040204" pitchFamily="50" charset="-128"/>
              </a:rPr>
              <a:t>  10:30-11:30</a:t>
            </a:r>
            <a:r>
              <a:rPr kumimoji="1" lang="ja-JP" altLang="en-US" sz="1000" b="1" dirty="0">
                <a:latin typeface="メイリオ" panose="020B0604030504040204" pitchFamily="50" charset="-128"/>
                <a:ea typeface="メイリオ" panose="020B0604030504040204" pitchFamily="50" charset="-128"/>
              </a:rPr>
              <a:t>頃 </a:t>
            </a:r>
            <a:r>
              <a:rPr kumimoji="1" lang="ja-JP" altLang="en-US" sz="1000" dirty="0">
                <a:latin typeface="メイリオ" panose="020B0604030504040204" pitchFamily="50" charset="-128"/>
                <a:ea typeface="メイリオ" panose="020B0604030504040204" pitchFamily="50" charset="-128"/>
              </a:rPr>
              <a:t>各ご自宅＝＝</a:t>
            </a:r>
            <a:endParaRPr kumimoji="1" lang="en-US" altLang="ja-JP" sz="1000" dirty="0">
              <a:latin typeface="メイリオ" panose="020B0604030504040204" pitchFamily="50" charset="-128"/>
              <a:ea typeface="メイリオ" panose="020B0604030504040204" pitchFamily="50" charset="-128"/>
            </a:endParaRPr>
          </a:p>
          <a:p>
            <a:pPr defTabSz="575255">
              <a:defRPr/>
            </a:pPr>
            <a:r>
              <a:rPr kumimoji="1" lang="en-US" altLang="ja-JP" sz="1000" dirty="0">
                <a:latin typeface="メイリオ" panose="020B0604030504040204" pitchFamily="50" charset="-128"/>
                <a:ea typeface="メイリオ" panose="020B0604030504040204" pitchFamily="50" charset="-128"/>
              </a:rPr>
              <a:t>  12:30</a:t>
            </a:r>
            <a:r>
              <a:rPr kumimoji="1" lang="ja-JP" altLang="en-US" sz="1000" dirty="0">
                <a:latin typeface="メイリオ" panose="020B0604030504040204" pitchFamily="50" charset="-128"/>
                <a:ea typeface="メイリオ" panose="020B0604030504040204" pitchFamily="50" charset="-128"/>
              </a:rPr>
              <a:t>タニタ食堂イオンモール北花田店</a:t>
            </a:r>
            <a:endParaRPr kumimoji="1" lang="en-US" altLang="ja-JP" sz="1000" dirty="0">
              <a:latin typeface="メイリオ" panose="020B0604030504040204" pitchFamily="50" charset="-128"/>
              <a:ea typeface="メイリオ" panose="020B0604030504040204" pitchFamily="50" charset="-128"/>
            </a:endParaRPr>
          </a:p>
          <a:p>
            <a:pPr defTabSz="575255">
              <a:defRPr/>
            </a:pP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ご昼食）＝＝</a:t>
            </a:r>
            <a:r>
              <a:rPr kumimoji="1" lang="en-US" altLang="ja-JP" sz="1000" b="1" dirty="0">
                <a:latin typeface="メイリオ" panose="020B0604030504040204" pitchFamily="50" charset="-128"/>
                <a:ea typeface="メイリオ" panose="020B0604030504040204" pitchFamily="50" charset="-128"/>
              </a:rPr>
              <a:t>14:30-15:00</a:t>
            </a:r>
            <a:r>
              <a:rPr kumimoji="1" lang="ja-JP" altLang="en-US" sz="1000" b="1" dirty="0">
                <a:latin typeface="メイリオ" panose="020B0604030504040204" pitchFamily="50" charset="-128"/>
                <a:ea typeface="メイリオ" panose="020B0604030504040204" pitchFamily="50" charset="-128"/>
              </a:rPr>
              <a:t>頃 </a:t>
            </a:r>
            <a:r>
              <a:rPr kumimoji="1" lang="ja-JP" altLang="en-US" sz="1000" dirty="0">
                <a:latin typeface="メイリオ" panose="020B0604030504040204" pitchFamily="50" charset="-128"/>
                <a:ea typeface="メイリオ" panose="020B0604030504040204" pitchFamily="50" charset="-128"/>
              </a:rPr>
              <a:t>各ご自宅</a:t>
            </a:r>
            <a:endParaRPr kumimoji="1" lang="en-US" altLang="ja-JP" sz="1000" dirty="0">
              <a:latin typeface="メイリオ" panose="020B0604030504040204" pitchFamily="50" charset="-128"/>
              <a:ea typeface="メイリオ" panose="020B0604030504040204" pitchFamily="50" charset="-128"/>
            </a:endParaRPr>
          </a:p>
          <a:p>
            <a:pPr defTabSz="575255">
              <a:defRPr/>
            </a:pPr>
            <a:endParaRPr kumimoji="1" lang="en-US" altLang="ja-JP" sz="1000" dirty="0">
              <a:latin typeface="メイリオ" panose="020B0604030504040204" pitchFamily="50" charset="-128"/>
              <a:ea typeface="メイリオ" panose="020B0604030504040204" pitchFamily="50" charset="-128"/>
            </a:endParaRPr>
          </a:p>
          <a:p>
            <a:pPr defTabSz="575255">
              <a:defRPr/>
            </a:pPr>
            <a:r>
              <a:rPr kumimoji="1" lang="ja-JP" altLang="en-US" sz="900" b="1" dirty="0">
                <a:solidFill>
                  <a:srgbClr val="FF0000"/>
                </a:solidFill>
                <a:latin typeface="メイリオ" panose="020B0604030504040204" pitchFamily="50" charset="-128"/>
                <a:ea typeface="メイリオ" panose="020B0604030504040204" pitchFamily="50" charset="-128"/>
              </a:rPr>
              <a:t>ベジプレート黒牛ローストビーフすりおろし</a:t>
            </a:r>
            <a:endParaRPr kumimoji="1" lang="en-US" altLang="ja-JP" sz="900" b="1" dirty="0">
              <a:solidFill>
                <a:srgbClr val="FF0000"/>
              </a:solidFill>
              <a:latin typeface="メイリオ" panose="020B0604030504040204" pitchFamily="50" charset="-128"/>
              <a:ea typeface="メイリオ" panose="020B0604030504040204" pitchFamily="50" charset="-128"/>
            </a:endParaRPr>
          </a:p>
          <a:p>
            <a:pPr defTabSz="575255">
              <a:defRPr/>
            </a:pPr>
            <a:r>
              <a:rPr kumimoji="1" lang="ja-JP" altLang="en-US" sz="900" b="1" dirty="0">
                <a:solidFill>
                  <a:srgbClr val="FF0000"/>
                </a:solidFill>
                <a:latin typeface="メイリオ" panose="020B0604030504040204" pitchFamily="50" charset="-128"/>
                <a:ea typeface="メイリオ" panose="020B0604030504040204" pitchFamily="50" charset="-128"/>
              </a:rPr>
              <a:t>玉ねぎ醤油タレ（お肉料理の苦手な人は別ﾒﾆｭｰ有）</a:t>
            </a:r>
            <a:endParaRPr kumimoji="1" lang="ja-JP" altLang="en-US" sz="8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193" name="図 192">
            <a:extLst>
              <a:ext uri="{FF2B5EF4-FFF2-40B4-BE49-F238E27FC236}">
                <a16:creationId xmlns:a16="http://schemas.microsoft.com/office/drawing/2014/main" id="{A967D70B-1844-54B0-8F46-DFFF6858149D}"/>
              </a:ext>
            </a:extLst>
          </p:cNvPr>
          <p:cNvPicPr>
            <a:picLocks noChangeAspect="1"/>
          </p:cNvPicPr>
          <p:nvPr/>
        </p:nvPicPr>
        <p:blipFill rotWithShape="1">
          <a:blip r:embed="rId5"/>
          <a:srcRect l="5727" t="50000" r="4191"/>
          <a:stretch/>
        </p:blipFill>
        <p:spPr>
          <a:xfrm>
            <a:off x="9854161" y="5068828"/>
            <a:ext cx="5004954" cy="352800"/>
          </a:xfrm>
          <a:prstGeom prst="rect">
            <a:avLst/>
          </a:prstGeom>
        </p:spPr>
      </p:pic>
      <p:sp>
        <p:nvSpPr>
          <p:cNvPr id="194" name="楕円 193">
            <a:extLst>
              <a:ext uri="{FF2B5EF4-FFF2-40B4-BE49-F238E27FC236}">
                <a16:creationId xmlns:a16="http://schemas.microsoft.com/office/drawing/2014/main" id="{A3B2F592-9C9E-87FA-2AF5-CA85D15577EE}"/>
              </a:ext>
            </a:extLst>
          </p:cNvPr>
          <p:cNvSpPr/>
          <p:nvPr/>
        </p:nvSpPr>
        <p:spPr>
          <a:xfrm>
            <a:off x="9985329" y="5156287"/>
            <a:ext cx="519942" cy="221567"/>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718" dirty="0">
                <a:solidFill>
                  <a:schemeClr val="bg1"/>
                </a:solidFill>
                <a:latin typeface="HG創英角ｺﾞｼｯｸUB" panose="020B0909000000000000" pitchFamily="49" charset="-128"/>
                <a:ea typeface="HG創英角ｺﾞｼｯｸUB" panose="020B0909000000000000" pitchFamily="49" charset="-128"/>
              </a:rPr>
              <a:t>R5-1026</a:t>
            </a:r>
            <a:endParaRPr kumimoji="1" lang="ja-JP" altLang="en-US" sz="718"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195" name="テキスト ボックス 194">
            <a:extLst>
              <a:ext uri="{FF2B5EF4-FFF2-40B4-BE49-F238E27FC236}">
                <a16:creationId xmlns:a16="http://schemas.microsoft.com/office/drawing/2014/main" id="{4472CD26-DCD6-D9E0-C348-B784AFF43C5B}"/>
              </a:ext>
            </a:extLst>
          </p:cNvPr>
          <p:cNvSpPr txBox="1"/>
          <p:nvPr/>
        </p:nvSpPr>
        <p:spPr>
          <a:xfrm>
            <a:off x="7934296" y="5464262"/>
            <a:ext cx="828000" cy="241476"/>
          </a:xfrm>
          <a:prstGeom prst="rect">
            <a:avLst/>
          </a:prstGeom>
          <a:noFill/>
        </p:spPr>
        <p:txBody>
          <a:bodyPr wrap="square" rtlCol="0">
            <a:spAutoFit/>
          </a:bodyPr>
          <a:lstStyle/>
          <a:p>
            <a:r>
              <a:rPr kumimoji="1" lang="ja-JP" altLang="en-US" sz="969" dirty="0">
                <a:latin typeface="メイリオ" panose="020B0604030504040204" pitchFamily="50" charset="-128"/>
                <a:ea typeface="メイリオ" panose="020B0604030504040204" pitchFamily="50" charset="-128"/>
              </a:rPr>
              <a:t>担当</a:t>
            </a:r>
            <a:r>
              <a:rPr kumimoji="1" lang="en-US" altLang="ja-JP" sz="969" dirty="0">
                <a:latin typeface="メイリオ" panose="020B0604030504040204" pitchFamily="50" charset="-128"/>
                <a:ea typeface="メイリオ" panose="020B0604030504040204" pitchFamily="50" charset="-128"/>
              </a:rPr>
              <a:t>:</a:t>
            </a:r>
            <a:r>
              <a:rPr kumimoji="1" lang="ja-JP" altLang="en-US" sz="969" dirty="0">
                <a:latin typeface="メイリオ" panose="020B0604030504040204" pitchFamily="50" charset="-128"/>
                <a:ea typeface="メイリオ" panose="020B0604030504040204" pitchFamily="50" charset="-128"/>
              </a:rPr>
              <a:t>國井</a:t>
            </a:r>
          </a:p>
        </p:txBody>
      </p:sp>
      <p:sp>
        <p:nvSpPr>
          <p:cNvPr id="196" name="テキスト ボックス 195">
            <a:extLst>
              <a:ext uri="{FF2B5EF4-FFF2-40B4-BE49-F238E27FC236}">
                <a16:creationId xmlns:a16="http://schemas.microsoft.com/office/drawing/2014/main" id="{351334BF-1811-392C-53A2-79BED61C1E9E}"/>
              </a:ext>
            </a:extLst>
          </p:cNvPr>
          <p:cNvSpPr txBox="1"/>
          <p:nvPr/>
        </p:nvSpPr>
        <p:spPr>
          <a:xfrm>
            <a:off x="7934139" y="6257870"/>
            <a:ext cx="1908000" cy="307777"/>
          </a:xfrm>
          <a:prstGeom prst="rect">
            <a:avLst/>
          </a:prstGeom>
          <a:noFill/>
        </p:spPr>
        <p:txBody>
          <a:bodyPr wrap="square" rtlCol="0">
            <a:spAutoFit/>
          </a:bodyPr>
          <a:lstStyle/>
          <a:p>
            <a:r>
              <a:rPr kumimoji="1" lang="ja-JP" altLang="en-US" sz="700" dirty="0">
                <a:latin typeface="メイリオ" panose="020B0604030504040204" pitchFamily="50" charset="-128"/>
                <a:ea typeface="メイリオ" panose="020B0604030504040204" pitchFamily="50" charset="-128"/>
              </a:rPr>
              <a:t>昼食</a:t>
            </a:r>
            <a:r>
              <a:rPr kumimoji="1" lang="en-US" altLang="ja-JP" sz="700" dirty="0">
                <a:latin typeface="メイリオ" panose="020B0604030504040204" pitchFamily="50" charset="-128"/>
                <a:ea typeface="メイリオ" panose="020B0604030504040204" pitchFamily="50" charset="-128"/>
              </a:rPr>
              <a:t>:</a:t>
            </a:r>
            <a:r>
              <a:rPr kumimoji="1" lang="ja-JP" altLang="en-US" sz="700" dirty="0">
                <a:latin typeface="メイリオ" panose="020B0604030504040204" pitchFamily="50" charset="-128"/>
                <a:ea typeface="メイリオ" panose="020B0604030504040204" pitchFamily="50" charset="-128"/>
              </a:rPr>
              <a:t>　ベジプレート</a:t>
            </a:r>
            <a:endParaRPr kumimoji="1" lang="en-US" altLang="ja-JP" sz="700" dirty="0">
              <a:latin typeface="メイリオ" panose="020B0604030504040204" pitchFamily="50" charset="-128"/>
              <a:ea typeface="メイリオ" panose="020B0604030504040204" pitchFamily="50" charset="-128"/>
            </a:endParaRPr>
          </a:p>
          <a:p>
            <a:r>
              <a:rPr kumimoji="1" lang="ja-JP" altLang="en-US" sz="700" dirty="0">
                <a:latin typeface="メイリオ" panose="020B0604030504040204" pitchFamily="50" charset="-128"/>
                <a:ea typeface="メイリオ" panose="020B0604030504040204" pitchFamily="50" charset="-128"/>
              </a:rPr>
              <a:t>　　　　黒牛ローストビーフ・飲み物つき</a:t>
            </a:r>
            <a:endParaRPr kumimoji="1" lang="ja-JP" altLang="en-US" sz="700" dirty="0">
              <a:solidFill>
                <a:srgbClr val="FF0000"/>
              </a:solidFill>
              <a:latin typeface="メイリオ" panose="020B0604030504040204" pitchFamily="50" charset="-128"/>
              <a:ea typeface="メイリオ" panose="020B0604030504040204" pitchFamily="50" charset="-128"/>
            </a:endParaRPr>
          </a:p>
        </p:txBody>
      </p:sp>
      <p:sp>
        <p:nvSpPr>
          <p:cNvPr id="197" name="正方形/長方形 196">
            <a:extLst>
              <a:ext uri="{FF2B5EF4-FFF2-40B4-BE49-F238E27FC236}">
                <a16:creationId xmlns:a16="http://schemas.microsoft.com/office/drawing/2014/main" id="{E1DD2D5B-48A9-2182-BA34-3C0D02492EC3}"/>
              </a:ext>
            </a:extLst>
          </p:cNvPr>
          <p:cNvSpPr/>
          <p:nvPr/>
        </p:nvSpPr>
        <p:spPr>
          <a:xfrm>
            <a:off x="9353489" y="5475728"/>
            <a:ext cx="471600" cy="16810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kumimoji="1" lang="ja-JP" altLang="en-US" sz="988" dirty="0">
                <a:solidFill>
                  <a:schemeClr val="tx1"/>
                </a:solidFill>
                <a:latin typeface="メイリオ" panose="020B0604030504040204" pitchFamily="50" charset="-128"/>
                <a:ea typeface="メイリオ" panose="020B0604030504040204" pitchFamily="50" charset="-128"/>
              </a:rPr>
              <a:t>堺市</a:t>
            </a:r>
          </a:p>
        </p:txBody>
      </p:sp>
      <p:sp>
        <p:nvSpPr>
          <p:cNvPr id="198" name="楕円 197">
            <a:extLst>
              <a:ext uri="{FF2B5EF4-FFF2-40B4-BE49-F238E27FC236}">
                <a16:creationId xmlns:a16="http://schemas.microsoft.com/office/drawing/2014/main" id="{F15CA500-4667-EF49-B041-DBF1830C7193}"/>
              </a:ext>
            </a:extLst>
          </p:cNvPr>
          <p:cNvSpPr/>
          <p:nvPr/>
        </p:nvSpPr>
        <p:spPr>
          <a:xfrm>
            <a:off x="8646291" y="5469900"/>
            <a:ext cx="354506" cy="180127"/>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772" dirty="0">
                <a:solidFill>
                  <a:schemeClr val="bg1"/>
                </a:solidFill>
                <a:latin typeface="HG創英角ｺﾞｼｯｸUB" panose="020B0909000000000000" pitchFamily="49" charset="-128"/>
                <a:ea typeface="HG創英角ｺﾞｼｯｸUB" panose="020B0909000000000000" pitchFamily="49" charset="-128"/>
              </a:rPr>
              <a:t>45</a:t>
            </a:r>
            <a:r>
              <a:rPr kumimoji="1" lang="ja-JP" altLang="en-US" sz="772" dirty="0">
                <a:solidFill>
                  <a:schemeClr val="bg1"/>
                </a:solidFill>
                <a:latin typeface="HG創英角ｺﾞｼｯｸUB" panose="020B0909000000000000" pitchFamily="49" charset="-128"/>
                <a:ea typeface="HG創英角ｺﾞｼｯｸUB" panose="020B0909000000000000" pitchFamily="49" charset="-128"/>
              </a:rPr>
              <a:t>分</a:t>
            </a:r>
            <a:endParaRPr kumimoji="1" lang="ja-JP" altLang="en-US" sz="772" dirty="0"/>
          </a:p>
        </p:txBody>
      </p:sp>
      <p:sp>
        <p:nvSpPr>
          <p:cNvPr id="199" name="テキスト ボックス 198">
            <a:extLst>
              <a:ext uri="{FF2B5EF4-FFF2-40B4-BE49-F238E27FC236}">
                <a16:creationId xmlns:a16="http://schemas.microsoft.com/office/drawing/2014/main" id="{8005CFA0-54BF-8ABB-9B49-0425016F78E1}"/>
              </a:ext>
            </a:extLst>
          </p:cNvPr>
          <p:cNvSpPr txBox="1"/>
          <p:nvPr/>
        </p:nvSpPr>
        <p:spPr>
          <a:xfrm>
            <a:off x="10469826" y="5044591"/>
            <a:ext cx="3960550" cy="369332"/>
          </a:xfrm>
          <a:prstGeom prst="rect">
            <a:avLst/>
          </a:prstGeom>
          <a:noFill/>
        </p:spPr>
        <p:txBody>
          <a:bodyPr wrap="square" rtlCol="0">
            <a:spAutoFit/>
          </a:bodyPr>
          <a:lstStyle/>
          <a:p>
            <a:pPr algn="ctr"/>
            <a:r>
              <a:rPr kumimoji="1" lang="ja-JP" altLang="en-US" dirty="0">
                <a:ln w="9525">
                  <a:noFill/>
                </a:ln>
                <a:solidFill>
                  <a:srgbClr val="FF0000"/>
                </a:solidFill>
                <a:latin typeface="HG創英ﾌﾟﾚｾﾞﾝｽEB" panose="02020809000000000000" pitchFamily="17" charset="-128"/>
                <a:ea typeface="HG創英ﾌﾟﾚｾﾞﾝｽEB" panose="02020809000000000000" pitchFamily="17" charset="-128"/>
              </a:rPr>
              <a:t>タニタ食堂</a:t>
            </a:r>
            <a:r>
              <a:rPr kumimoji="1" lang="ja-JP" altLang="en-US" sz="1400" dirty="0">
                <a:ln w="9525">
                  <a:noFill/>
                </a:ln>
                <a:solidFill>
                  <a:srgbClr val="FF0000"/>
                </a:solidFill>
                <a:latin typeface="HG創英ﾌﾟﾚｾﾞﾝｽEB" panose="02020809000000000000" pitchFamily="17" charset="-128"/>
                <a:ea typeface="HG創英ﾌﾟﾚｾﾞﾝｽEB" panose="02020809000000000000" pitchFamily="17" charset="-128"/>
              </a:rPr>
              <a:t> </a:t>
            </a:r>
            <a:r>
              <a:rPr kumimoji="1" lang="ja-JP" altLang="en-US" sz="1500" dirty="0">
                <a:ln w="9525">
                  <a:noFill/>
                </a:ln>
                <a:solidFill>
                  <a:srgbClr val="FF0000"/>
                </a:solidFill>
                <a:latin typeface="HG創英ﾌﾟﾚｾﾞﾝｽEB" panose="02020809000000000000" pitchFamily="17" charset="-128"/>
                <a:ea typeface="HG創英ﾌﾟﾚｾﾞﾝｽEB" panose="02020809000000000000" pitchFamily="17" charset="-128"/>
              </a:rPr>
              <a:t>イオンモール堺北花田店</a:t>
            </a:r>
            <a:endParaRPr kumimoji="1" lang="en-US" altLang="ja-JP" sz="1500" dirty="0">
              <a:ln w="9525">
                <a:noFill/>
              </a:ln>
              <a:solidFill>
                <a:srgbClr val="FF0000"/>
              </a:solidFill>
              <a:latin typeface="HG創英ﾌﾟﾚｾﾞﾝｽEB" panose="02020809000000000000" pitchFamily="17" charset="-128"/>
              <a:ea typeface="HG創英ﾌﾟﾚｾﾞﾝｽEB" panose="02020809000000000000" pitchFamily="17" charset="-128"/>
            </a:endParaRPr>
          </a:p>
        </p:txBody>
      </p:sp>
      <p:sp>
        <p:nvSpPr>
          <p:cNvPr id="200" name="テキスト ボックス 199">
            <a:extLst>
              <a:ext uri="{FF2B5EF4-FFF2-40B4-BE49-F238E27FC236}">
                <a16:creationId xmlns:a16="http://schemas.microsoft.com/office/drawing/2014/main" id="{4DD311CC-58F3-5B87-DA2C-918941CBEDC1}"/>
              </a:ext>
            </a:extLst>
          </p:cNvPr>
          <p:cNvSpPr txBox="1"/>
          <p:nvPr/>
        </p:nvSpPr>
        <p:spPr>
          <a:xfrm>
            <a:off x="7934769" y="5644211"/>
            <a:ext cx="1908000" cy="615553"/>
          </a:xfrm>
          <a:prstGeom prst="rect">
            <a:avLst/>
          </a:prstGeom>
          <a:noFill/>
        </p:spPr>
        <p:txBody>
          <a:bodyPr wrap="square" rtlCol="0">
            <a:spAutoFit/>
          </a:bodyPr>
          <a:lstStyle/>
          <a:p>
            <a:pPr algn="ctr" defTabSz="443123">
              <a:defRPr/>
            </a:pPr>
            <a:r>
              <a:rPr kumimoji="1" lang="en-US" altLang="ja-JP" sz="2000" dirty="0">
                <a:latin typeface="HG創英角ｺﾞｼｯｸUB" panose="020B0909000000000000" pitchFamily="49" charset="-128"/>
                <a:ea typeface="HG創英角ｺﾞｼｯｸUB" panose="020B0909000000000000" pitchFamily="49" charset="-128"/>
              </a:rPr>
              <a:t>7,000</a:t>
            </a:r>
            <a:r>
              <a:rPr kumimoji="1" lang="ja-JP" altLang="en-US" sz="2000" dirty="0">
                <a:latin typeface="HG創英角ｺﾞｼｯｸUB" panose="020B0909000000000000" pitchFamily="49" charset="-128"/>
                <a:ea typeface="HG創英角ｺﾞｼｯｸUB" panose="020B0909000000000000" pitchFamily="49" charset="-128"/>
              </a:rPr>
              <a:t>円</a:t>
            </a:r>
            <a:endParaRPr kumimoji="1" lang="en-US" altLang="ja-JP" sz="2000" dirty="0">
              <a:latin typeface="HG創英角ｺﾞｼｯｸUB" panose="020B0909000000000000" pitchFamily="49" charset="-128"/>
              <a:ea typeface="HG創英角ｺﾞｼｯｸUB" panose="020B0909000000000000" pitchFamily="49" charset="-128"/>
            </a:endParaRPr>
          </a:p>
          <a:p>
            <a:pPr algn="ctr" defTabSz="443123">
              <a:defRPr/>
            </a:pPr>
            <a:r>
              <a:rPr kumimoji="1" lang="en-US" altLang="ja-JP" sz="1400" dirty="0">
                <a:latin typeface="HG創英角ｺﾞｼｯｸUB" panose="020B0909000000000000" pitchFamily="49" charset="-128"/>
                <a:ea typeface="HG創英角ｺﾞｼｯｸUB" panose="020B0909000000000000" pitchFamily="49" charset="-128"/>
              </a:rPr>
              <a:t>(</a:t>
            </a:r>
            <a:r>
              <a:rPr kumimoji="1" lang="ja-JP" altLang="en-US" sz="1400" dirty="0">
                <a:highlight>
                  <a:srgbClr val="FFFF00"/>
                </a:highlight>
                <a:latin typeface="HG創英角ｺﾞｼｯｸUB" panose="020B0909000000000000" pitchFamily="49" charset="-128"/>
                <a:ea typeface="HG創英角ｺﾞｼｯｸUB" panose="020B0909000000000000" pitchFamily="49" charset="-128"/>
              </a:rPr>
              <a:t>移動支援</a:t>
            </a:r>
            <a:r>
              <a:rPr kumimoji="1" lang="en-US" altLang="ja-JP" sz="1400" dirty="0">
                <a:highlight>
                  <a:srgbClr val="FFFF00"/>
                </a:highlight>
                <a:latin typeface="HG創英角ｺﾞｼｯｸUB" panose="020B0909000000000000" pitchFamily="49" charset="-128"/>
                <a:ea typeface="HG創英角ｺﾞｼｯｸUB" panose="020B0909000000000000" pitchFamily="49" charset="-128"/>
              </a:rPr>
              <a:t>3,000</a:t>
            </a:r>
            <a:r>
              <a:rPr kumimoji="1" lang="ja-JP" altLang="en-US" sz="1400" dirty="0">
                <a:highlight>
                  <a:srgbClr val="FFFF00"/>
                </a:highlight>
                <a:latin typeface="HG創英角ｺﾞｼｯｸUB" panose="020B0909000000000000" pitchFamily="49" charset="-128"/>
                <a:ea typeface="HG創英角ｺﾞｼｯｸUB" panose="020B0909000000000000" pitchFamily="49" charset="-128"/>
              </a:rPr>
              <a:t>円</a:t>
            </a:r>
            <a:r>
              <a:rPr kumimoji="1" lang="en-US" altLang="ja-JP" sz="1400" dirty="0">
                <a:latin typeface="HG創英角ｺﾞｼｯｸUB" panose="020B0909000000000000" pitchFamily="49" charset="-128"/>
                <a:ea typeface="HG創英角ｺﾞｼｯｸUB" panose="020B0909000000000000" pitchFamily="49" charset="-128"/>
              </a:rPr>
              <a:t>)</a:t>
            </a:r>
          </a:p>
        </p:txBody>
      </p:sp>
      <p:pic>
        <p:nvPicPr>
          <p:cNvPr id="201" name="図 200">
            <a:extLst>
              <a:ext uri="{FF2B5EF4-FFF2-40B4-BE49-F238E27FC236}">
                <a16:creationId xmlns:a16="http://schemas.microsoft.com/office/drawing/2014/main" id="{0976C6E2-2A27-10C3-C60A-3BB31930B35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135509" y="5504423"/>
            <a:ext cx="680552" cy="468000"/>
          </a:xfrm>
          <a:prstGeom prst="rect">
            <a:avLst/>
          </a:prstGeom>
        </p:spPr>
      </p:pic>
      <p:pic>
        <p:nvPicPr>
          <p:cNvPr id="202" name="図 201">
            <a:extLst>
              <a:ext uri="{FF2B5EF4-FFF2-40B4-BE49-F238E27FC236}">
                <a16:creationId xmlns:a16="http://schemas.microsoft.com/office/drawing/2014/main" id="{DC686CEC-A73C-B758-8F40-77559A4E31E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092543" y="5504423"/>
            <a:ext cx="991558" cy="972000"/>
          </a:xfrm>
          <a:prstGeom prst="rect">
            <a:avLst/>
          </a:prstGeom>
        </p:spPr>
      </p:pic>
      <p:pic>
        <p:nvPicPr>
          <p:cNvPr id="203" name="図 202">
            <a:extLst>
              <a:ext uri="{FF2B5EF4-FFF2-40B4-BE49-F238E27FC236}">
                <a16:creationId xmlns:a16="http://schemas.microsoft.com/office/drawing/2014/main" id="{49558246-7254-C897-DE4D-B9C61C951934}"/>
              </a:ext>
            </a:extLst>
          </p:cNvPr>
          <p:cNvPicPr>
            <a:picLocks noChangeAspect="1"/>
          </p:cNvPicPr>
          <p:nvPr/>
        </p:nvPicPr>
        <p:blipFill rotWithShape="1">
          <a:blip r:embed="rId14">
            <a:extLst>
              <a:ext uri="{28A0092B-C50C-407E-A947-70E740481C1C}">
                <a14:useLocalDpi xmlns:a14="http://schemas.microsoft.com/office/drawing/2010/main" val="0"/>
              </a:ext>
            </a:extLst>
          </a:blip>
          <a:srcRect l="2355"/>
          <a:stretch/>
        </p:blipFill>
        <p:spPr>
          <a:xfrm>
            <a:off x="14135507" y="6008423"/>
            <a:ext cx="680553" cy="468000"/>
          </a:xfrm>
          <a:prstGeom prst="rect">
            <a:avLst/>
          </a:prstGeom>
        </p:spPr>
      </p:pic>
      <p:pic>
        <p:nvPicPr>
          <p:cNvPr id="204" name="図 203">
            <a:extLst>
              <a:ext uri="{FF2B5EF4-FFF2-40B4-BE49-F238E27FC236}">
                <a16:creationId xmlns:a16="http://schemas.microsoft.com/office/drawing/2014/main" id="{10F69EBF-E371-B709-C877-BF4E4978A506}"/>
              </a:ext>
            </a:extLst>
          </p:cNvPr>
          <p:cNvPicPr>
            <a:picLocks noChangeAspect="1"/>
          </p:cNvPicPr>
          <p:nvPr/>
        </p:nvPicPr>
        <p:blipFill rotWithShape="1">
          <a:blip r:embed="rId5"/>
          <a:srcRect l="5727" t="50000" r="4191"/>
          <a:stretch/>
        </p:blipFill>
        <p:spPr>
          <a:xfrm>
            <a:off x="2262622" y="5064945"/>
            <a:ext cx="5004954" cy="352800"/>
          </a:xfrm>
          <a:prstGeom prst="rect">
            <a:avLst/>
          </a:prstGeom>
        </p:spPr>
      </p:pic>
      <p:sp>
        <p:nvSpPr>
          <p:cNvPr id="205" name="楕円 204">
            <a:extLst>
              <a:ext uri="{FF2B5EF4-FFF2-40B4-BE49-F238E27FC236}">
                <a16:creationId xmlns:a16="http://schemas.microsoft.com/office/drawing/2014/main" id="{12ACF29B-AE61-016B-3B2B-14C81BBD00B8}"/>
              </a:ext>
            </a:extLst>
          </p:cNvPr>
          <p:cNvSpPr/>
          <p:nvPr/>
        </p:nvSpPr>
        <p:spPr>
          <a:xfrm>
            <a:off x="2396171" y="5152404"/>
            <a:ext cx="519942" cy="221567"/>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718" dirty="0">
                <a:solidFill>
                  <a:schemeClr val="bg1"/>
                </a:solidFill>
                <a:latin typeface="HG創英角ｺﾞｼｯｸUB" panose="020B0909000000000000" pitchFamily="49" charset="-128"/>
                <a:ea typeface="HG創英角ｺﾞｼｯｸUB" panose="020B0909000000000000" pitchFamily="49" charset="-128"/>
              </a:rPr>
              <a:t>R5-1007</a:t>
            </a:r>
            <a:endParaRPr kumimoji="1" lang="ja-JP" altLang="en-US" sz="718"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206" name="テキスト ボックス 205">
            <a:extLst>
              <a:ext uri="{FF2B5EF4-FFF2-40B4-BE49-F238E27FC236}">
                <a16:creationId xmlns:a16="http://schemas.microsoft.com/office/drawing/2014/main" id="{EFFBBE8F-B9F4-7E19-9609-F613344E09FF}"/>
              </a:ext>
            </a:extLst>
          </p:cNvPr>
          <p:cNvSpPr txBox="1"/>
          <p:nvPr/>
        </p:nvSpPr>
        <p:spPr>
          <a:xfrm>
            <a:off x="345446" y="5455768"/>
            <a:ext cx="828000" cy="241476"/>
          </a:xfrm>
          <a:prstGeom prst="rect">
            <a:avLst/>
          </a:prstGeom>
          <a:noFill/>
        </p:spPr>
        <p:txBody>
          <a:bodyPr wrap="square" rtlCol="0">
            <a:spAutoFit/>
          </a:bodyPr>
          <a:lstStyle/>
          <a:p>
            <a:r>
              <a:rPr kumimoji="1" lang="ja-JP" altLang="en-US" sz="969" dirty="0">
                <a:latin typeface="メイリオ" panose="020B0604030504040204" pitchFamily="50" charset="-128"/>
                <a:ea typeface="メイリオ" panose="020B0604030504040204" pitchFamily="50" charset="-128"/>
              </a:rPr>
              <a:t>担当</a:t>
            </a:r>
            <a:r>
              <a:rPr kumimoji="1" lang="en-US" altLang="ja-JP" sz="969" dirty="0">
                <a:latin typeface="メイリオ" panose="020B0604030504040204" pitchFamily="50" charset="-128"/>
                <a:ea typeface="メイリオ" panose="020B0604030504040204" pitchFamily="50" charset="-128"/>
              </a:rPr>
              <a:t>:</a:t>
            </a:r>
            <a:r>
              <a:rPr kumimoji="1" lang="ja-JP" altLang="en-US" sz="969" dirty="0">
                <a:latin typeface="メイリオ" panose="020B0604030504040204" pitchFamily="50" charset="-128"/>
                <a:ea typeface="メイリオ" panose="020B0604030504040204" pitchFamily="50" charset="-128"/>
              </a:rPr>
              <a:t>三好</a:t>
            </a:r>
          </a:p>
        </p:txBody>
      </p:sp>
      <p:sp>
        <p:nvSpPr>
          <p:cNvPr id="209" name="テキスト ボックス 208">
            <a:extLst>
              <a:ext uri="{FF2B5EF4-FFF2-40B4-BE49-F238E27FC236}">
                <a16:creationId xmlns:a16="http://schemas.microsoft.com/office/drawing/2014/main" id="{D778F514-8C13-5F40-8349-55796C647E1D}"/>
              </a:ext>
            </a:extLst>
          </p:cNvPr>
          <p:cNvSpPr txBox="1"/>
          <p:nvPr/>
        </p:nvSpPr>
        <p:spPr>
          <a:xfrm>
            <a:off x="2860312" y="5032757"/>
            <a:ext cx="3515861" cy="369332"/>
          </a:xfrm>
          <a:prstGeom prst="rect">
            <a:avLst/>
          </a:prstGeom>
          <a:noFill/>
        </p:spPr>
        <p:txBody>
          <a:bodyPr wrap="square">
            <a:spAutoFit/>
          </a:bodyPr>
          <a:lstStyle/>
          <a:p>
            <a:pPr algn="ctr"/>
            <a:r>
              <a:rPr kumimoji="1" lang="ja-JP" altLang="en-US" sz="1800" dirty="0">
                <a:ln w="9525">
                  <a:noFill/>
                </a:ln>
                <a:solidFill>
                  <a:srgbClr val="FF0000"/>
                </a:solidFill>
                <a:latin typeface="HG創英ﾌﾟﾚｾﾞﾝｽEB" panose="02020809000000000000" pitchFamily="17" charset="-128"/>
                <a:ea typeface="HG創英ﾌﾟﾚｾﾞﾝｽEB" panose="02020809000000000000" pitchFamily="17" charset="-128"/>
              </a:rPr>
              <a:t>おもしろ仏像講座</a:t>
            </a:r>
          </a:p>
        </p:txBody>
      </p:sp>
      <p:sp>
        <p:nvSpPr>
          <p:cNvPr id="213" name="楕円 271">
            <a:extLst>
              <a:ext uri="{FF2B5EF4-FFF2-40B4-BE49-F238E27FC236}">
                <a16:creationId xmlns:a16="http://schemas.microsoft.com/office/drawing/2014/main" id="{667CDD69-EBD9-2C68-37E2-C2C88C7E5B22}"/>
              </a:ext>
            </a:extLst>
          </p:cNvPr>
          <p:cNvSpPr/>
          <p:nvPr/>
        </p:nvSpPr>
        <p:spPr>
          <a:xfrm>
            <a:off x="6503187" y="5275808"/>
            <a:ext cx="648000" cy="180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18" dirty="0">
                <a:solidFill>
                  <a:sysClr val="windowText" lastClr="000000"/>
                </a:solidFill>
                <a:latin typeface="HG創英角ｺﾞｼｯｸUB" panose="020B0909000000000000" pitchFamily="49" charset="-128"/>
                <a:ea typeface="HG創英角ｺﾞｼｯｸUB" panose="020B0909000000000000" pitchFamily="49" charset="-128"/>
              </a:rPr>
              <a:t>全対応</a:t>
            </a:r>
          </a:p>
        </p:txBody>
      </p:sp>
      <p:pic>
        <p:nvPicPr>
          <p:cNvPr id="214" name="図 213">
            <a:extLst>
              <a:ext uri="{FF2B5EF4-FFF2-40B4-BE49-F238E27FC236}">
                <a16:creationId xmlns:a16="http://schemas.microsoft.com/office/drawing/2014/main" id="{A30A7B3F-3283-4A45-794E-28CB4F2ED719}"/>
              </a:ext>
            </a:extLst>
          </p:cNvPr>
          <p:cNvPicPr>
            <a:picLocks noChangeAspect="1"/>
          </p:cNvPicPr>
          <p:nvPr/>
        </p:nvPicPr>
        <p:blipFill>
          <a:blip r:embed="rId15"/>
          <a:stretch>
            <a:fillRect/>
          </a:stretch>
        </p:blipFill>
        <p:spPr>
          <a:xfrm>
            <a:off x="5231468" y="5503623"/>
            <a:ext cx="1944793" cy="975445"/>
          </a:xfrm>
          <a:prstGeom prst="rect">
            <a:avLst/>
          </a:prstGeom>
        </p:spPr>
      </p:pic>
      <p:sp>
        <p:nvSpPr>
          <p:cNvPr id="215" name="テキスト ボックス 214">
            <a:extLst>
              <a:ext uri="{FF2B5EF4-FFF2-40B4-BE49-F238E27FC236}">
                <a16:creationId xmlns:a16="http://schemas.microsoft.com/office/drawing/2014/main" id="{6A4563BD-5CC7-F708-E25C-27559BD70C7B}"/>
              </a:ext>
            </a:extLst>
          </p:cNvPr>
          <p:cNvSpPr txBox="1"/>
          <p:nvPr/>
        </p:nvSpPr>
        <p:spPr>
          <a:xfrm>
            <a:off x="347351" y="5455435"/>
            <a:ext cx="828000" cy="241476"/>
          </a:xfrm>
          <a:prstGeom prst="rect">
            <a:avLst/>
          </a:prstGeom>
          <a:noFill/>
        </p:spPr>
        <p:txBody>
          <a:bodyPr wrap="square" rtlCol="0">
            <a:spAutoFit/>
          </a:bodyPr>
          <a:lstStyle/>
          <a:p>
            <a:r>
              <a:rPr kumimoji="1" lang="ja-JP" altLang="en-US" sz="969" dirty="0">
                <a:latin typeface="メイリオ" panose="020B0604030504040204" pitchFamily="50" charset="-128"/>
                <a:ea typeface="メイリオ" panose="020B0604030504040204" pitchFamily="50" charset="-128"/>
              </a:rPr>
              <a:t>担当</a:t>
            </a:r>
            <a:r>
              <a:rPr kumimoji="1" lang="en-US" altLang="ja-JP" sz="969" dirty="0">
                <a:latin typeface="メイリオ" panose="020B0604030504040204" pitchFamily="50" charset="-128"/>
                <a:ea typeface="メイリオ" panose="020B0604030504040204" pitchFamily="50" charset="-128"/>
              </a:rPr>
              <a:t>:</a:t>
            </a:r>
            <a:r>
              <a:rPr kumimoji="1" lang="ja-JP" altLang="en-US" sz="969" dirty="0">
                <a:latin typeface="メイリオ" panose="020B0604030504040204" pitchFamily="50" charset="-128"/>
                <a:ea typeface="メイリオ" panose="020B0604030504040204" pitchFamily="50" charset="-128"/>
              </a:rPr>
              <a:t>三好</a:t>
            </a:r>
          </a:p>
        </p:txBody>
      </p:sp>
      <p:sp>
        <p:nvSpPr>
          <p:cNvPr id="217" name="正方形/長方形 216">
            <a:extLst>
              <a:ext uri="{FF2B5EF4-FFF2-40B4-BE49-F238E27FC236}">
                <a16:creationId xmlns:a16="http://schemas.microsoft.com/office/drawing/2014/main" id="{F6494BFF-B31D-3DD6-046A-6FFC991D0E73}"/>
              </a:ext>
            </a:extLst>
          </p:cNvPr>
          <p:cNvSpPr/>
          <p:nvPr/>
        </p:nvSpPr>
        <p:spPr>
          <a:xfrm>
            <a:off x="1768728" y="5474556"/>
            <a:ext cx="471600" cy="16810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kumimoji="1" lang="ja-JP" altLang="en-US" sz="988" dirty="0">
                <a:solidFill>
                  <a:schemeClr val="tx1"/>
                </a:solidFill>
                <a:latin typeface="メイリオ" panose="020B0604030504040204" pitchFamily="50" charset="-128"/>
                <a:ea typeface="メイリオ" panose="020B0604030504040204" pitchFamily="50" charset="-128"/>
              </a:rPr>
              <a:t>堺</a:t>
            </a:r>
          </a:p>
        </p:txBody>
      </p:sp>
      <p:sp>
        <p:nvSpPr>
          <p:cNvPr id="222" name="楕円 221">
            <a:extLst>
              <a:ext uri="{FF2B5EF4-FFF2-40B4-BE49-F238E27FC236}">
                <a16:creationId xmlns:a16="http://schemas.microsoft.com/office/drawing/2014/main" id="{B9AF174D-FD20-E271-6D50-8418C2E36056}"/>
              </a:ext>
            </a:extLst>
          </p:cNvPr>
          <p:cNvSpPr/>
          <p:nvPr/>
        </p:nvSpPr>
        <p:spPr>
          <a:xfrm>
            <a:off x="1059946" y="5468545"/>
            <a:ext cx="354506" cy="180127"/>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772" dirty="0">
                <a:solidFill>
                  <a:schemeClr val="bg1"/>
                </a:solidFill>
                <a:latin typeface="HG創英角ｺﾞｼｯｸUB" panose="020B0909000000000000" pitchFamily="49" charset="-128"/>
                <a:ea typeface="HG創英角ｺﾞｼｯｸUB" panose="020B0909000000000000" pitchFamily="49" charset="-128"/>
              </a:rPr>
              <a:t>30</a:t>
            </a:r>
            <a:r>
              <a:rPr kumimoji="1" lang="ja-JP" altLang="en-US" sz="772" dirty="0">
                <a:solidFill>
                  <a:schemeClr val="bg1"/>
                </a:solidFill>
                <a:latin typeface="HG創英角ｺﾞｼｯｸUB" panose="020B0909000000000000" pitchFamily="49" charset="-128"/>
                <a:ea typeface="HG創英角ｺﾞｼｯｸUB" panose="020B0909000000000000" pitchFamily="49" charset="-128"/>
              </a:rPr>
              <a:t>分</a:t>
            </a:r>
            <a:endParaRPr kumimoji="1" lang="ja-JP" altLang="en-US" sz="772" dirty="0"/>
          </a:p>
        </p:txBody>
      </p:sp>
      <p:sp>
        <p:nvSpPr>
          <p:cNvPr id="223" name="テキスト ボックス 222">
            <a:extLst>
              <a:ext uri="{FF2B5EF4-FFF2-40B4-BE49-F238E27FC236}">
                <a16:creationId xmlns:a16="http://schemas.microsoft.com/office/drawing/2014/main" id="{D4EC91A8-E4E5-0592-9391-18B3311C60E4}"/>
              </a:ext>
            </a:extLst>
          </p:cNvPr>
          <p:cNvSpPr txBox="1"/>
          <p:nvPr/>
        </p:nvSpPr>
        <p:spPr>
          <a:xfrm>
            <a:off x="2258266" y="5665971"/>
            <a:ext cx="3009225" cy="707886"/>
          </a:xfrm>
          <a:prstGeom prst="rect">
            <a:avLst/>
          </a:prstGeom>
          <a:noFill/>
        </p:spPr>
        <p:txBody>
          <a:bodyPr wrap="square" rtlCol="0">
            <a:spAutoFit/>
          </a:bodyPr>
          <a:lstStyle/>
          <a:p>
            <a:pPr defTabSz="640596">
              <a:defRPr/>
            </a:pPr>
            <a:r>
              <a:rPr kumimoji="1" lang="en-US" altLang="ja-JP" sz="1000" b="1" dirty="0">
                <a:solidFill>
                  <a:prstClr val="black"/>
                </a:solidFill>
                <a:latin typeface="メイリオ" panose="020B0604030504040204" pitchFamily="50" charset="-128"/>
                <a:ea typeface="メイリオ" panose="020B0604030504040204" pitchFamily="50" charset="-128"/>
              </a:rPr>
              <a:t>13:00</a:t>
            </a:r>
            <a:r>
              <a:rPr kumimoji="1" lang="ja-JP" altLang="en-US" sz="1000" b="1" dirty="0">
                <a:solidFill>
                  <a:prstClr val="black"/>
                </a:solidFill>
                <a:latin typeface="メイリオ" panose="020B0604030504040204" pitchFamily="50" charset="-128"/>
                <a:ea typeface="メイリオ" panose="020B0604030504040204" pitchFamily="50" charset="-128"/>
              </a:rPr>
              <a:t>頃 </a:t>
            </a:r>
            <a:r>
              <a:rPr kumimoji="1" lang="ja-JP" altLang="en-US" sz="1000" dirty="0">
                <a:solidFill>
                  <a:prstClr val="black"/>
                </a:solidFill>
                <a:latin typeface="メイリオ" panose="020B0604030504040204" pitchFamily="50" charset="-128"/>
                <a:ea typeface="メイリオ" panose="020B0604030504040204" pitchFamily="50" charset="-128"/>
              </a:rPr>
              <a:t>各ご自宅＝＝</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defTabSz="640596">
              <a:defRPr/>
            </a:pPr>
            <a:r>
              <a:rPr kumimoji="1" lang="en-US" altLang="ja-JP" sz="1000" dirty="0">
                <a:solidFill>
                  <a:prstClr val="black"/>
                </a:solidFill>
                <a:latin typeface="メイリオ" panose="020B0604030504040204" pitchFamily="50" charset="-128"/>
                <a:ea typeface="メイリオ" panose="020B0604030504040204" pitchFamily="50" charset="-128"/>
              </a:rPr>
              <a:t>13:30 </a:t>
            </a:r>
            <a:r>
              <a:rPr kumimoji="1" lang="ja-JP" altLang="en-US" sz="1000" dirty="0">
                <a:solidFill>
                  <a:prstClr val="black"/>
                </a:solidFill>
                <a:latin typeface="メイリオ" panose="020B0604030504040204" pitchFamily="50" charset="-128"/>
                <a:ea typeface="メイリオ" panose="020B0604030504040204" pitchFamily="50" charset="-128"/>
              </a:rPr>
              <a:t>トナリエ弊社施設＝＝</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defTabSz="640596">
              <a:defRPr/>
            </a:pPr>
            <a:r>
              <a:rPr kumimoji="1" lang="ja-JP" altLang="en-US" sz="1000" dirty="0">
                <a:solidFill>
                  <a:prstClr val="black"/>
                </a:solidFill>
                <a:latin typeface="メイリオ" panose="020B0604030504040204" pitchFamily="50" charset="-128"/>
                <a:ea typeface="メイリオ" panose="020B0604030504040204" pitchFamily="50" charset="-128"/>
              </a:rPr>
              <a:t>　</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おもしろ仏像講座</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講師仏像ｺｰﾃﾞｨﾈｰﾀｰ樋口氏</a:t>
            </a:r>
            <a:r>
              <a:rPr kumimoji="1" lang="en-US" altLang="ja-JP" sz="1000" dirty="0">
                <a:solidFill>
                  <a:prstClr val="black"/>
                </a:solidFill>
                <a:latin typeface="メイリオ" panose="020B0604030504040204" pitchFamily="50" charset="-128"/>
                <a:ea typeface="メイリオ" panose="020B0604030504040204" pitchFamily="50" charset="-128"/>
              </a:rPr>
              <a:t>)</a:t>
            </a:r>
          </a:p>
          <a:p>
            <a:pPr defTabSz="640596">
              <a:defRPr/>
            </a:pPr>
            <a:r>
              <a:rPr kumimoji="1" lang="en-US" altLang="ja-JP" sz="1000" dirty="0">
                <a:solidFill>
                  <a:prstClr val="black"/>
                </a:solidFill>
                <a:latin typeface="メイリオ" panose="020B0604030504040204" pitchFamily="50" charset="-128"/>
                <a:ea typeface="メイリオ" panose="020B0604030504040204" pitchFamily="50" charset="-128"/>
              </a:rPr>
              <a:t>15:00</a:t>
            </a:r>
            <a:r>
              <a:rPr kumimoji="1" lang="ja-JP" altLang="en-US" sz="1000" dirty="0">
                <a:solidFill>
                  <a:prstClr val="black"/>
                </a:solidFill>
                <a:latin typeface="メイリオ" panose="020B0604030504040204" pitchFamily="50" charset="-128"/>
                <a:ea typeface="メイリオ" panose="020B0604030504040204" pitchFamily="50" charset="-128"/>
              </a:rPr>
              <a:t>出発＝＝</a:t>
            </a:r>
            <a:r>
              <a:rPr kumimoji="1" lang="en-US" altLang="ja-JP" sz="1000" b="1" dirty="0">
                <a:solidFill>
                  <a:prstClr val="black"/>
                </a:solidFill>
                <a:latin typeface="メイリオ" panose="020B0604030504040204" pitchFamily="50" charset="-128"/>
                <a:ea typeface="メイリオ" panose="020B0604030504040204" pitchFamily="50" charset="-128"/>
              </a:rPr>
              <a:t>15:30</a:t>
            </a:r>
            <a:r>
              <a:rPr kumimoji="1" lang="ja-JP" altLang="en-US" sz="1000" b="1" dirty="0">
                <a:solidFill>
                  <a:prstClr val="black"/>
                </a:solidFill>
                <a:latin typeface="メイリオ" panose="020B0604030504040204" pitchFamily="50" charset="-128"/>
                <a:ea typeface="メイリオ" panose="020B0604030504040204" pitchFamily="50" charset="-128"/>
              </a:rPr>
              <a:t>頃 </a:t>
            </a:r>
            <a:r>
              <a:rPr kumimoji="1" lang="ja-JP" altLang="en-US" sz="1000" dirty="0">
                <a:solidFill>
                  <a:prstClr val="black"/>
                </a:solidFill>
                <a:latin typeface="メイリオ" panose="020B0604030504040204" pitchFamily="50" charset="-128"/>
                <a:ea typeface="メイリオ" panose="020B0604030504040204" pitchFamily="50" charset="-128"/>
              </a:rPr>
              <a:t>各ご自宅</a:t>
            </a:r>
          </a:p>
        </p:txBody>
      </p:sp>
      <p:sp>
        <p:nvSpPr>
          <p:cNvPr id="288" name="テキスト ボックス 287">
            <a:extLst>
              <a:ext uri="{FF2B5EF4-FFF2-40B4-BE49-F238E27FC236}">
                <a16:creationId xmlns:a16="http://schemas.microsoft.com/office/drawing/2014/main" id="{FC41CD79-9D8E-6E49-55DB-3C42D5C8BD85}"/>
              </a:ext>
            </a:extLst>
          </p:cNvPr>
          <p:cNvSpPr txBox="1"/>
          <p:nvPr/>
        </p:nvSpPr>
        <p:spPr>
          <a:xfrm>
            <a:off x="348789" y="5692081"/>
            <a:ext cx="1908000" cy="630942"/>
          </a:xfrm>
          <a:prstGeom prst="rect">
            <a:avLst/>
          </a:prstGeom>
          <a:noFill/>
        </p:spPr>
        <p:txBody>
          <a:bodyPr wrap="square" rtlCol="0">
            <a:spAutoFit/>
          </a:bodyPr>
          <a:lstStyle/>
          <a:p>
            <a:pPr algn="ctr" defTabSz="493456">
              <a:defRPr/>
            </a:pPr>
            <a:r>
              <a:rPr kumimoji="1" lang="en-US" altLang="ja-JP" sz="2000" dirty="0">
                <a:latin typeface="HG創英角ｺﾞｼｯｸUB" panose="020B0909000000000000" pitchFamily="49" charset="-128"/>
                <a:ea typeface="HG創英角ｺﾞｼｯｸUB" panose="020B0909000000000000" pitchFamily="49" charset="-128"/>
              </a:rPr>
              <a:t>1,000</a:t>
            </a:r>
            <a:r>
              <a:rPr kumimoji="1" lang="ja-JP" altLang="en-US" sz="2000" dirty="0">
                <a:latin typeface="HG創英角ｺﾞｼｯｸUB" panose="020B0909000000000000" pitchFamily="49" charset="-128"/>
                <a:ea typeface="HG創英角ｺﾞｼｯｸUB" panose="020B0909000000000000" pitchFamily="49" charset="-128"/>
              </a:rPr>
              <a:t>円</a:t>
            </a:r>
            <a:endParaRPr kumimoji="1" lang="en-US" altLang="ja-JP" sz="2000" dirty="0">
              <a:latin typeface="HG創英角ｺﾞｼｯｸUB" panose="020B0909000000000000" pitchFamily="49" charset="-128"/>
              <a:ea typeface="HG創英角ｺﾞｼｯｸUB" panose="020B0909000000000000" pitchFamily="49" charset="-128"/>
            </a:endParaRPr>
          </a:p>
          <a:p>
            <a:pPr algn="ctr" defTabSz="493456">
              <a:defRPr/>
            </a:pPr>
            <a:r>
              <a:rPr kumimoji="1" lang="en-US" altLang="ja-JP" sz="1400" dirty="0">
                <a:latin typeface="HG創英角ｺﾞｼｯｸUB" panose="020B0909000000000000" pitchFamily="49" charset="-128"/>
                <a:ea typeface="HG創英角ｺﾞｼｯｸUB" panose="020B0909000000000000" pitchFamily="49" charset="-128"/>
              </a:rPr>
              <a:t>(</a:t>
            </a:r>
            <a:r>
              <a:rPr kumimoji="1" lang="ja-JP" altLang="en-US" sz="1400" dirty="0">
                <a:highlight>
                  <a:srgbClr val="FFFF00"/>
                </a:highlight>
                <a:latin typeface="HG創英角ｺﾞｼｯｸUB" panose="020B0909000000000000" pitchFamily="49" charset="-128"/>
                <a:ea typeface="HG創英角ｺﾞｼｯｸUB" panose="020B0909000000000000" pitchFamily="49" charset="-128"/>
              </a:rPr>
              <a:t>移動支援無料</a:t>
            </a:r>
            <a:r>
              <a:rPr kumimoji="1" lang="en-US" altLang="ja-JP" sz="1400" dirty="0">
                <a:latin typeface="HG創英角ｺﾞｼｯｸUB" panose="020B0909000000000000" pitchFamily="49" charset="-128"/>
                <a:ea typeface="HG創英角ｺﾞｼｯｸUB" panose="020B0909000000000000" pitchFamily="49" charset="-128"/>
              </a:rPr>
              <a:t>)</a:t>
            </a:r>
          </a:p>
        </p:txBody>
      </p:sp>
      <p:sp>
        <p:nvSpPr>
          <p:cNvPr id="289" name="テキスト ボックス 288">
            <a:extLst>
              <a:ext uri="{FF2B5EF4-FFF2-40B4-BE49-F238E27FC236}">
                <a16:creationId xmlns:a16="http://schemas.microsoft.com/office/drawing/2014/main" id="{BEA55ABA-4069-7283-AC38-891F61CCBE39}"/>
              </a:ext>
            </a:extLst>
          </p:cNvPr>
          <p:cNvSpPr txBox="1"/>
          <p:nvPr/>
        </p:nvSpPr>
        <p:spPr>
          <a:xfrm>
            <a:off x="348378" y="6318193"/>
            <a:ext cx="1908000" cy="200055"/>
          </a:xfrm>
          <a:prstGeom prst="rect">
            <a:avLst/>
          </a:prstGeom>
          <a:noFill/>
        </p:spPr>
        <p:txBody>
          <a:bodyPr wrap="square" rtlCol="0">
            <a:spAutoFit/>
          </a:bodyPr>
          <a:lstStyle/>
          <a:p>
            <a:r>
              <a:rPr kumimoji="1" lang="en-US" altLang="ja-JP" sz="700" dirty="0">
                <a:latin typeface="メイリオ" panose="020B0604030504040204" pitchFamily="50" charset="-128"/>
                <a:ea typeface="メイリオ" panose="020B0604030504040204" pitchFamily="50" charset="-128"/>
              </a:rPr>
              <a:t>※</a:t>
            </a:r>
            <a:r>
              <a:rPr kumimoji="1" lang="ja-JP" altLang="en-US" sz="700" dirty="0">
                <a:latin typeface="メイリオ" panose="020B0604030504040204" pitchFamily="50" charset="-128"/>
                <a:ea typeface="メイリオ" panose="020B0604030504040204" pitchFamily="50" charset="-128"/>
              </a:rPr>
              <a:t>西国巡礼ツアーご参加の方は無料</a:t>
            </a:r>
            <a:endParaRPr kumimoji="1" lang="ja-JP" altLang="en-US" sz="700" dirty="0">
              <a:solidFill>
                <a:srgbClr val="FF0000"/>
              </a:solidFill>
              <a:latin typeface="メイリオ" panose="020B0604030504040204" pitchFamily="50" charset="-128"/>
              <a:ea typeface="メイリオ" panose="020B0604030504040204" pitchFamily="50" charset="-128"/>
            </a:endParaRPr>
          </a:p>
        </p:txBody>
      </p:sp>
      <p:pic>
        <p:nvPicPr>
          <p:cNvPr id="291" name="図 290">
            <a:extLst>
              <a:ext uri="{FF2B5EF4-FFF2-40B4-BE49-F238E27FC236}">
                <a16:creationId xmlns:a16="http://schemas.microsoft.com/office/drawing/2014/main" id="{0BDE291B-99E3-9565-A7FD-903974F093E8}"/>
              </a:ext>
            </a:extLst>
          </p:cNvPr>
          <p:cNvPicPr>
            <a:picLocks noChangeAspect="1"/>
          </p:cNvPicPr>
          <p:nvPr/>
        </p:nvPicPr>
        <p:blipFill rotWithShape="1">
          <a:blip r:embed="rId5"/>
          <a:srcRect l="5727" t="50000" r="4191"/>
          <a:stretch/>
        </p:blipFill>
        <p:spPr>
          <a:xfrm>
            <a:off x="9853944" y="2133152"/>
            <a:ext cx="5004954" cy="352800"/>
          </a:xfrm>
          <a:prstGeom prst="rect">
            <a:avLst/>
          </a:prstGeom>
        </p:spPr>
      </p:pic>
      <p:sp>
        <p:nvSpPr>
          <p:cNvPr id="292" name="楕円 291">
            <a:extLst>
              <a:ext uri="{FF2B5EF4-FFF2-40B4-BE49-F238E27FC236}">
                <a16:creationId xmlns:a16="http://schemas.microsoft.com/office/drawing/2014/main" id="{D8E44C01-2CB3-9F83-C943-BFADDA3EBF3F}"/>
              </a:ext>
            </a:extLst>
          </p:cNvPr>
          <p:cNvSpPr/>
          <p:nvPr/>
        </p:nvSpPr>
        <p:spPr>
          <a:xfrm>
            <a:off x="9987493" y="2220611"/>
            <a:ext cx="519942" cy="221567"/>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718" dirty="0">
                <a:solidFill>
                  <a:schemeClr val="bg1"/>
                </a:solidFill>
                <a:latin typeface="HG創英角ｺﾞｼｯｸUB" panose="020B0909000000000000" pitchFamily="49" charset="-128"/>
                <a:ea typeface="HG創英角ｺﾞｼｯｸUB" panose="020B0909000000000000" pitchFamily="49" charset="-128"/>
              </a:rPr>
              <a:t>R%-1018</a:t>
            </a:r>
            <a:endParaRPr kumimoji="1" lang="ja-JP" altLang="en-US" sz="718"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293" name="テキスト ボックス 292">
            <a:extLst>
              <a:ext uri="{FF2B5EF4-FFF2-40B4-BE49-F238E27FC236}">
                <a16:creationId xmlns:a16="http://schemas.microsoft.com/office/drawing/2014/main" id="{2EB6A9E0-781C-632D-149C-2032A325D2A3}"/>
              </a:ext>
            </a:extLst>
          </p:cNvPr>
          <p:cNvSpPr txBox="1"/>
          <p:nvPr/>
        </p:nvSpPr>
        <p:spPr>
          <a:xfrm>
            <a:off x="7936768" y="2523975"/>
            <a:ext cx="828000" cy="241476"/>
          </a:xfrm>
          <a:prstGeom prst="rect">
            <a:avLst/>
          </a:prstGeom>
          <a:noFill/>
        </p:spPr>
        <p:txBody>
          <a:bodyPr wrap="square" rtlCol="0">
            <a:spAutoFit/>
          </a:bodyPr>
          <a:lstStyle/>
          <a:p>
            <a:r>
              <a:rPr kumimoji="1" lang="ja-JP" altLang="en-US" sz="969" dirty="0">
                <a:latin typeface="メイリオ" panose="020B0604030504040204" pitchFamily="50" charset="-128"/>
                <a:ea typeface="メイリオ" panose="020B0604030504040204" pitchFamily="50" charset="-128"/>
              </a:rPr>
              <a:t>担当</a:t>
            </a:r>
            <a:r>
              <a:rPr kumimoji="1" lang="en-US" altLang="ja-JP" sz="969" dirty="0">
                <a:latin typeface="メイリオ" panose="020B0604030504040204" pitchFamily="50" charset="-128"/>
                <a:ea typeface="メイリオ" panose="020B0604030504040204" pitchFamily="50" charset="-128"/>
              </a:rPr>
              <a:t>:</a:t>
            </a:r>
            <a:r>
              <a:rPr kumimoji="1" lang="ja-JP" altLang="en-US" sz="969" dirty="0">
                <a:latin typeface="メイリオ" panose="020B0604030504040204" pitchFamily="50" charset="-128"/>
                <a:ea typeface="メイリオ" panose="020B0604030504040204" pitchFamily="50" charset="-128"/>
              </a:rPr>
              <a:t>三好</a:t>
            </a:r>
          </a:p>
        </p:txBody>
      </p:sp>
      <p:sp>
        <p:nvSpPr>
          <p:cNvPr id="294" name="正方形/長方形 293">
            <a:extLst>
              <a:ext uri="{FF2B5EF4-FFF2-40B4-BE49-F238E27FC236}">
                <a16:creationId xmlns:a16="http://schemas.microsoft.com/office/drawing/2014/main" id="{A3CE1383-B17A-6BA3-EA14-46A9EA3A3922}"/>
              </a:ext>
            </a:extLst>
          </p:cNvPr>
          <p:cNvSpPr/>
          <p:nvPr/>
        </p:nvSpPr>
        <p:spPr>
          <a:xfrm>
            <a:off x="9249089" y="2543095"/>
            <a:ext cx="576000" cy="1692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kumimoji="1" lang="ja-JP" altLang="en-US" sz="988">
                <a:solidFill>
                  <a:schemeClr val="tx1"/>
                </a:solidFill>
                <a:latin typeface="メイリオ" panose="020B0604030504040204" pitchFamily="50" charset="-128"/>
                <a:ea typeface="メイリオ" panose="020B0604030504040204" pitchFamily="50" charset="-128"/>
              </a:rPr>
              <a:t>藤井寺</a:t>
            </a:r>
            <a:endParaRPr kumimoji="1" lang="ja-JP" altLang="en-US" sz="988" dirty="0">
              <a:solidFill>
                <a:schemeClr val="tx1"/>
              </a:solidFill>
              <a:latin typeface="メイリオ" panose="020B0604030504040204" pitchFamily="50" charset="-128"/>
              <a:ea typeface="メイリオ" panose="020B0604030504040204" pitchFamily="50" charset="-128"/>
            </a:endParaRPr>
          </a:p>
        </p:txBody>
      </p:sp>
      <p:sp>
        <p:nvSpPr>
          <p:cNvPr id="295" name="楕円 294">
            <a:extLst>
              <a:ext uri="{FF2B5EF4-FFF2-40B4-BE49-F238E27FC236}">
                <a16:creationId xmlns:a16="http://schemas.microsoft.com/office/drawing/2014/main" id="{EEC6145E-6B43-D90E-DB50-7A5A0916F1D9}"/>
              </a:ext>
            </a:extLst>
          </p:cNvPr>
          <p:cNvSpPr/>
          <p:nvPr/>
        </p:nvSpPr>
        <p:spPr>
          <a:xfrm>
            <a:off x="8644707" y="2537085"/>
            <a:ext cx="354506" cy="180127"/>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772" dirty="0">
                <a:solidFill>
                  <a:schemeClr val="bg1"/>
                </a:solidFill>
                <a:latin typeface="HG創英角ｺﾞｼｯｸUB" panose="020B0909000000000000" pitchFamily="49" charset="-128"/>
                <a:ea typeface="HG創英角ｺﾞｼｯｸUB" panose="020B0909000000000000" pitchFamily="49" charset="-128"/>
              </a:rPr>
              <a:t>40</a:t>
            </a:r>
            <a:r>
              <a:rPr kumimoji="1" lang="ja-JP" altLang="en-US" sz="772" dirty="0">
                <a:solidFill>
                  <a:schemeClr val="bg1"/>
                </a:solidFill>
                <a:latin typeface="HG創英角ｺﾞｼｯｸUB" panose="020B0909000000000000" pitchFamily="49" charset="-128"/>
                <a:ea typeface="HG創英角ｺﾞｼｯｸUB" panose="020B0909000000000000" pitchFamily="49" charset="-128"/>
              </a:rPr>
              <a:t>分</a:t>
            </a:r>
            <a:endParaRPr kumimoji="1" lang="ja-JP" altLang="en-US" sz="772" dirty="0"/>
          </a:p>
        </p:txBody>
      </p:sp>
      <p:sp>
        <p:nvSpPr>
          <p:cNvPr id="296" name="テキスト ボックス 295">
            <a:extLst>
              <a:ext uri="{FF2B5EF4-FFF2-40B4-BE49-F238E27FC236}">
                <a16:creationId xmlns:a16="http://schemas.microsoft.com/office/drawing/2014/main" id="{9AEE0620-E354-BB53-CB77-BE2085503D71}"/>
              </a:ext>
            </a:extLst>
          </p:cNvPr>
          <p:cNvSpPr txBox="1"/>
          <p:nvPr/>
        </p:nvSpPr>
        <p:spPr>
          <a:xfrm>
            <a:off x="10320430" y="2103485"/>
            <a:ext cx="4109946" cy="369332"/>
          </a:xfrm>
          <a:prstGeom prst="rect">
            <a:avLst/>
          </a:prstGeom>
          <a:noFill/>
        </p:spPr>
        <p:txBody>
          <a:bodyPr wrap="square" rtlCol="0">
            <a:spAutoFit/>
          </a:bodyPr>
          <a:lstStyle/>
          <a:p>
            <a:pPr algn="ctr"/>
            <a:r>
              <a:rPr kumimoji="1" lang="ja-JP" altLang="en-US" dirty="0">
                <a:ln w="9525">
                  <a:noFill/>
                </a:ln>
                <a:solidFill>
                  <a:srgbClr val="FF0000"/>
                </a:solidFill>
                <a:latin typeface="HG創英ﾌﾟﾚｾﾞﾝｽEB" panose="02020809000000000000" pitchFamily="17" charset="-128"/>
                <a:ea typeface="HG創英ﾌﾟﾚｾﾞﾝｽEB" panose="02020809000000000000" pitchFamily="17" charset="-128"/>
              </a:rPr>
              <a:t>西国巡礼　第五番葛井寺　御開帳</a:t>
            </a:r>
            <a:endParaRPr kumimoji="1" lang="en-US" altLang="ja-JP" dirty="0">
              <a:ln w="9525">
                <a:noFill/>
              </a:ln>
              <a:solidFill>
                <a:srgbClr val="FF0000"/>
              </a:solidFill>
              <a:latin typeface="HG創英ﾌﾟﾚｾﾞﾝｽEB" panose="02020809000000000000" pitchFamily="17" charset="-128"/>
              <a:ea typeface="HG創英ﾌﾟﾚｾﾞﾝｽEB" panose="02020809000000000000" pitchFamily="17" charset="-128"/>
            </a:endParaRPr>
          </a:p>
        </p:txBody>
      </p:sp>
      <p:sp>
        <p:nvSpPr>
          <p:cNvPr id="297" name="テキスト ボックス 296">
            <a:extLst>
              <a:ext uri="{FF2B5EF4-FFF2-40B4-BE49-F238E27FC236}">
                <a16:creationId xmlns:a16="http://schemas.microsoft.com/office/drawing/2014/main" id="{2453C9B7-C473-7C18-3BA9-B08220777782}"/>
              </a:ext>
            </a:extLst>
          </p:cNvPr>
          <p:cNvSpPr txBox="1"/>
          <p:nvPr/>
        </p:nvSpPr>
        <p:spPr>
          <a:xfrm>
            <a:off x="7938206" y="2760621"/>
            <a:ext cx="1908000" cy="630942"/>
          </a:xfrm>
          <a:prstGeom prst="rect">
            <a:avLst/>
          </a:prstGeom>
          <a:noFill/>
        </p:spPr>
        <p:txBody>
          <a:bodyPr wrap="square" rtlCol="0">
            <a:spAutoFit/>
          </a:bodyPr>
          <a:lstStyle/>
          <a:p>
            <a:pPr algn="ctr" defTabSz="493456">
              <a:defRPr/>
            </a:pPr>
            <a:r>
              <a:rPr kumimoji="1" lang="en-US" altLang="ja-JP" sz="2000" dirty="0">
                <a:latin typeface="HG創英角ｺﾞｼｯｸUB" panose="020B0909000000000000" pitchFamily="49" charset="-128"/>
                <a:ea typeface="HG創英角ｺﾞｼｯｸUB" panose="020B0909000000000000" pitchFamily="49" charset="-128"/>
              </a:rPr>
              <a:t>11,000</a:t>
            </a:r>
            <a:r>
              <a:rPr kumimoji="1" lang="ja-JP" altLang="en-US" sz="2000" dirty="0">
                <a:latin typeface="HG創英角ｺﾞｼｯｸUB" panose="020B0909000000000000" pitchFamily="49" charset="-128"/>
                <a:ea typeface="HG創英角ｺﾞｼｯｸUB" panose="020B0909000000000000" pitchFamily="49" charset="-128"/>
              </a:rPr>
              <a:t>円</a:t>
            </a:r>
            <a:endParaRPr kumimoji="1" lang="en-US" altLang="ja-JP" sz="2000" dirty="0">
              <a:latin typeface="HG創英角ｺﾞｼｯｸUB" panose="020B0909000000000000" pitchFamily="49" charset="-128"/>
              <a:ea typeface="HG創英角ｺﾞｼｯｸUB" panose="020B0909000000000000" pitchFamily="49" charset="-128"/>
            </a:endParaRPr>
          </a:p>
          <a:p>
            <a:pPr algn="ctr" defTabSz="493456">
              <a:defRPr/>
            </a:pPr>
            <a:r>
              <a:rPr kumimoji="1" lang="en-US" altLang="ja-JP" sz="1400" dirty="0">
                <a:latin typeface="HG創英角ｺﾞｼｯｸUB" panose="020B0909000000000000" pitchFamily="49" charset="-128"/>
                <a:ea typeface="HG創英角ｺﾞｼｯｸUB" panose="020B0909000000000000" pitchFamily="49" charset="-128"/>
              </a:rPr>
              <a:t>(</a:t>
            </a:r>
            <a:r>
              <a:rPr kumimoji="1" lang="ja-JP" altLang="en-US" sz="1400" dirty="0">
                <a:highlight>
                  <a:srgbClr val="FFFF00"/>
                </a:highlight>
                <a:latin typeface="HG創英角ｺﾞｼｯｸUB" panose="020B0909000000000000" pitchFamily="49" charset="-128"/>
                <a:ea typeface="HG創英角ｺﾞｼｯｸUB" panose="020B0909000000000000" pitchFamily="49" charset="-128"/>
              </a:rPr>
              <a:t>移動支援</a:t>
            </a:r>
            <a:r>
              <a:rPr kumimoji="1" lang="en-US" altLang="ja-JP" sz="1400" dirty="0">
                <a:highlight>
                  <a:srgbClr val="FFFF00"/>
                </a:highlight>
                <a:latin typeface="HG創英角ｺﾞｼｯｸUB" panose="020B0909000000000000" pitchFamily="49" charset="-128"/>
                <a:ea typeface="HG創英角ｺﾞｼｯｸUB" panose="020B0909000000000000" pitchFamily="49" charset="-128"/>
              </a:rPr>
              <a:t>3,200</a:t>
            </a:r>
            <a:r>
              <a:rPr kumimoji="1" lang="ja-JP" altLang="en-US" sz="1400" dirty="0">
                <a:highlight>
                  <a:srgbClr val="FFFF00"/>
                </a:highlight>
                <a:latin typeface="HG創英角ｺﾞｼｯｸUB" panose="020B0909000000000000" pitchFamily="49" charset="-128"/>
                <a:ea typeface="HG創英角ｺﾞｼｯｸUB" panose="020B0909000000000000" pitchFamily="49" charset="-128"/>
              </a:rPr>
              <a:t>円</a:t>
            </a:r>
            <a:r>
              <a:rPr kumimoji="1" lang="en-US" altLang="ja-JP" sz="1400" dirty="0">
                <a:latin typeface="HG創英角ｺﾞｼｯｸUB" panose="020B0909000000000000" pitchFamily="49" charset="-128"/>
                <a:ea typeface="HG創英角ｺﾞｼｯｸUB" panose="020B0909000000000000" pitchFamily="49" charset="-128"/>
              </a:rPr>
              <a:t>)</a:t>
            </a:r>
          </a:p>
        </p:txBody>
      </p:sp>
      <p:sp>
        <p:nvSpPr>
          <p:cNvPr id="298" name="テキスト ボックス 297">
            <a:extLst>
              <a:ext uri="{FF2B5EF4-FFF2-40B4-BE49-F238E27FC236}">
                <a16:creationId xmlns:a16="http://schemas.microsoft.com/office/drawing/2014/main" id="{4EA203D3-E233-218E-661A-09ACEB0797A5}"/>
              </a:ext>
            </a:extLst>
          </p:cNvPr>
          <p:cNvSpPr txBox="1"/>
          <p:nvPr/>
        </p:nvSpPr>
        <p:spPr>
          <a:xfrm>
            <a:off x="7937795" y="3386733"/>
            <a:ext cx="1908000" cy="200055"/>
          </a:xfrm>
          <a:prstGeom prst="rect">
            <a:avLst/>
          </a:prstGeom>
          <a:noFill/>
        </p:spPr>
        <p:txBody>
          <a:bodyPr wrap="square" rtlCol="0">
            <a:spAutoFit/>
          </a:bodyPr>
          <a:lstStyle/>
          <a:p>
            <a:r>
              <a:rPr kumimoji="1" lang="ja-JP" altLang="en-US" sz="700" dirty="0">
                <a:latin typeface="メイリオ" panose="020B0604030504040204" pitchFamily="50" charset="-128"/>
                <a:ea typeface="メイリオ" panose="020B0604030504040204" pitchFamily="50" charset="-128"/>
              </a:rPr>
              <a:t>昼食</a:t>
            </a:r>
            <a:r>
              <a:rPr kumimoji="1" lang="en-US" altLang="ja-JP" sz="700" dirty="0">
                <a:latin typeface="メイリオ" panose="020B0604030504040204" pitchFamily="50" charset="-128"/>
                <a:ea typeface="メイリオ" panose="020B0604030504040204" pitchFamily="50" charset="-128"/>
              </a:rPr>
              <a:t>:</a:t>
            </a:r>
            <a:r>
              <a:rPr kumimoji="1" lang="ja-JP" altLang="en-US" sz="700" dirty="0">
                <a:latin typeface="メイリオ" panose="020B0604030504040204" pitchFamily="50" charset="-128"/>
                <a:ea typeface="メイリオ" panose="020B0604030504040204" pitchFamily="50" charset="-128"/>
              </a:rPr>
              <a:t>季節の御膳「木曽」</a:t>
            </a:r>
          </a:p>
        </p:txBody>
      </p:sp>
      <p:sp>
        <p:nvSpPr>
          <p:cNvPr id="299" name="テキスト ボックス 298">
            <a:extLst>
              <a:ext uri="{FF2B5EF4-FFF2-40B4-BE49-F238E27FC236}">
                <a16:creationId xmlns:a16="http://schemas.microsoft.com/office/drawing/2014/main" id="{E5082ADF-7460-8337-8655-55536C84E198}"/>
              </a:ext>
            </a:extLst>
          </p:cNvPr>
          <p:cNvSpPr txBox="1"/>
          <p:nvPr/>
        </p:nvSpPr>
        <p:spPr>
          <a:xfrm>
            <a:off x="9840554" y="2532137"/>
            <a:ext cx="3047683" cy="1054135"/>
          </a:xfrm>
          <a:prstGeom prst="rect">
            <a:avLst/>
          </a:prstGeom>
          <a:noFill/>
        </p:spPr>
        <p:txBody>
          <a:bodyPr wrap="square" rtlCol="0">
            <a:spAutoFit/>
          </a:bodyPr>
          <a:lstStyle/>
          <a:p>
            <a:pPr defTabSz="575255">
              <a:defRPr/>
            </a:pPr>
            <a:r>
              <a:rPr kumimoji="1" lang="ja-JP" altLang="en-US" sz="1000" b="1" dirty="0">
                <a:solidFill>
                  <a:prstClr val="black"/>
                </a:solidFill>
                <a:latin typeface="メイリオ" panose="020B0604030504040204" pitchFamily="50" charset="-128"/>
                <a:ea typeface="メイリオ" panose="020B0604030504040204" pitchFamily="50" charset="-128"/>
              </a:rPr>
              <a:t>９</a:t>
            </a:r>
            <a:r>
              <a:rPr kumimoji="1" lang="en-US" altLang="ja-JP" sz="1000" b="1" dirty="0">
                <a:solidFill>
                  <a:prstClr val="black"/>
                </a:solidFill>
                <a:latin typeface="メイリオ" panose="020B0604030504040204" pitchFamily="50" charset="-128"/>
                <a:ea typeface="メイリオ" panose="020B0604030504040204" pitchFamily="50" charset="-128"/>
              </a:rPr>
              <a:t>:00‐</a:t>
            </a:r>
            <a:r>
              <a:rPr kumimoji="1" lang="ja-JP" altLang="en-US" sz="1000" b="1" dirty="0">
                <a:solidFill>
                  <a:prstClr val="black"/>
                </a:solidFill>
                <a:latin typeface="メイリオ" panose="020B0604030504040204" pitchFamily="50" charset="-128"/>
                <a:ea typeface="メイリオ" panose="020B0604030504040204" pitchFamily="50" charset="-128"/>
              </a:rPr>
              <a:t>９</a:t>
            </a:r>
            <a:r>
              <a:rPr kumimoji="1" lang="en-US" altLang="ja-JP" sz="1000" b="1" dirty="0">
                <a:solidFill>
                  <a:prstClr val="black"/>
                </a:solidFill>
                <a:latin typeface="メイリオ" panose="020B0604030504040204" pitchFamily="50" charset="-128"/>
                <a:ea typeface="メイリオ" panose="020B0604030504040204" pitchFamily="50" charset="-128"/>
              </a:rPr>
              <a:t>:30</a:t>
            </a:r>
            <a:r>
              <a:rPr kumimoji="1" lang="ja-JP" altLang="en-US" sz="1000" b="1" dirty="0">
                <a:solidFill>
                  <a:prstClr val="black"/>
                </a:solidFill>
                <a:latin typeface="メイリオ" panose="020B0604030504040204" pitchFamily="50" charset="-128"/>
                <a:ea typeface="メイリオ" panose="020B0604030504040204" pitchFamily="50" charset="-128"/>
              </a:rPr>
              <a:t>頃 </a:t>
            </a:r>
            <a:r>
              <a:rPr kumimoji="1" lang="ja-JP" altLang="en-US" sz="1000" dirty="0">
                <a:latin typeface="メイリオ" panose="020B0604030504040204" pitchFamily="50" charset="-128"/>
                <a:ea typeface="メイリオ" panose="020B0604030504040204" pitchFamily="50" charset="-128"/>
              </a:rPr>
              <a:t>各ご自宅＝＝</a:t>
            </a:r>
            <a:endParaRPr kumimoji="1" lang="en-US" altLang="ja-JP" sz="1000" dirty="0">
              <a:latin typeface="メイリオ" panose="020B0604030504040204" pitchFamily="50" charset="-128"/>
              <a:ea typeface="メイリオ" panose="020B0604030504040204" pitchFamily="50" charset="-128"/>
            </a:endParaRPr>
          </a:p>
          <a:p>
            <a:pPr defTabSz="575255">
              <a:defRPr/>
            </a:pPr>
            <a:r>
              <a:rPr kumimoji="1" lang="ja-JP" altLang="en-US" sz="1000" dirty="0">
                <a:latin typeface="メイリオ" panose="020B0604030504040204" pitchFamily="50" charset="-128"/>
                <a:ea typeface="メイリオ" panose="020B0604030504040204" pitchFamily="50" charset="-128"/>
              </a:rPr>
              <a:t>西国巡礼葛井寺参拝と御朱印</a:t>
            </a:r>
            <a:r>
              <a:rPr kumimoji="1" lang="en-US" altLang="ja-JP" sz="1000" dirty="0">
                <a:latin typeface="メイリオ" panose="020B0604030504040204" pitchFamily="50" charset="-128"/>
                <a:ea typeface="メイリオ" panose="020B0604030504040204" pitchFamily="50" charset="-128"/>
              </a:rPr>
              <a:t>==</a:t>
            </a:r>
          </a:p>
          <a:p>
            <a:pPr defTabSz="575255">
              <a:defRPr/>
            </a:pPr>
            <a:r>
              <a:rPr kumimoji="1" lang="en-US" altLang="ja-JP" sz="1000" dirty="0">
                <a:latin typeface="メイリオ" panose="020B0604030504040204" pitchFamily="50" charset="-128"/>
                <a:ea typeface="メイリオ" panose="020B0604030504040204" pitchFamily="50" charset="-128"/>
              </a:rPr>
              <a:t>12:30</a:t>
            </a:r>
            <a:r>
              <a:rPr kumimoji="1" lang="ja-JP" altLang="en-US" sz="1000" dirty="0">
                <a:latin typeface="メイリオ" panose="020B0604030504040204" pitchFamily="50" charset="-128"/>
                <a:ea typeface="メイリオ" panose="020B0604030504040204" pitchFamily="50" charset="-128"/>
              </a:rPr>
              <a:t>木曽路　藤井寺店</a:t>
            </a:r>
            <a:r>
              <a:rPr kumimoji="1" lang="en-US" altLang="ja-JP" sz="100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ご昼食）＝＝</a:t>
            </a:r>
            <a:endParaRPr kumimoji="1" lang="en-US" altLang="ja-JP" sz="1000" dirty="0">
              <a:latin typeface="メイリオ" panose="020B0604030504040204" pitchFamily="50" charset="-128"/>
              <a:ea typeface="メイリオ" panose="020B0604030504040204" pitchFamily="50" charset="-128"/>
            </a:endParaRPr>
          </a:p>
          <a:p>
            <a:pPr defTabSz="575255">
              <a:defRPr/>
            </a:pPr>
            <a:r>
              <a:rPr kumimoji="1" lang="ja-JP" altLang="en-US" sz="1000" dirty="0">
                <a:latin typeface="メイリオ" panose="020B0604030504040204" pitchFamily="50" charset="-128"/>
                <a:ea typeface="メイリオ" panose="020B0604030504040204" pitchFamily="50" charset="-128"/>
              </a:rPr>
              <a:t>道の駅　しらとりの郷</a:t>
            </a:r>
            <a:r>
              <a:rPr kumimoji="1" lang="en-US" altLang="ja-JP" sz="1000" dirty="0">
                <a:latin typeface="メイリオ" panose="020B0604030504040204" pitchFamily="50" charset="-128"/>
                <a:ea typeface="メイリオ" panose="020B0604030504040204" pitchFamily="50" charset="-128"/>
              </a:rPr>
              <a:t>15:30</a:t>
            </a:r>
            <a:r>
              <a:rPr kumimoji="1" lang="ja-JP" altLang="en-US" sz="1000" dirty="0">
                <a:latin typeface="メイリオ" panose="020B0604030504040204" pitchFamily="50" charset="-128"/>
                <a:ea typeface="メイリオ" panose="020B0604030504040204" pitchFamily="50" charset="-128"/>
              </a:rPr>
              <a:t>出発＝＝</a:t>
            </a:r>
            <a:endParaRPr kumimoji="1" lang="en-US" altLang="ja-JP" sz="1000" dirty="0">
              <a:latin typeface="メイリオ" panose="020B0604030504040204" pitchFamily="50" charset="-128"/>
              <a:ea typeface="メイリオ" panose="020B0604030504040204" pitchFamily="50" charset="-128"/>
            </a:endParaRPr>
          </a:p>
          <a:p>
            <a:pPr defTabSz="575255">
              <a:defRPr/>
            </a:pPr>
            <a:r>
              <a:rPr kumimoji="1" lang="en-US" altLang="ja-JP" sz="1000" b="1" dirty="0">
                <a:latin typeface="メイリオ" panose="020B0604030504040204" pitchFamily="50" charset="-128"/>
                <a:ea typeface="メイリオ" panose="020B0604030504040204" pitchFamily="50" charset="-128"/>
              </a:rPr>
              <a:t>16:00-16:30</a:t>
            </a:r>
            <a:r>
              <a:rPr kumimoji="1" lang="ja-JP" altLang="en-US" sz="1000" b="1" dirty="0">
                <a:latin typeface="メイリオ" panose="020B0604030504040204" pitchFamily="50" charset="-128"/>
                <a:ea typeface="メイリオ" panose="020B0604030504040204" pitchFamily="50" charset="-128"/>
              </a:rPr>
              <a:t>頃 </a:t>
            </a:r>
            <a:r>
              <a:rPr kumimoji="1" lang="ja-JP" altLang="en-US" sz="1000" dirty="0">
                <a:latin typeface="メイリオ" panose="020B0604030504040204" pitchFamily="50" charset="-128"/>
                <a:ea typeface="メイリオ" panose="020B0604030504040204" pitchFamily="50" charset="-128"/>
              </a:rPr>
              <a:t>各ご自宅</a:t>
            </a:r>
            <a:r>
              <a:rPr kumimoji="1" lang="ja-JP" altLang="en-US" sz="10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  </a:t>
            </a:r>
            <a:endParaRPr kumimoji="1" lang="en-US" altLang="ja-JP" sz="10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a:p>
            <a:pPr defTabSz="575255">
              <a:spcBef>
                <a:spcPts val="300"/>
              </a:spcBef>
              <a:defRPr/>
            </a:pPr>
            <a:r>
              <a:rPr kumimoji="1" lang="ja-JP" altLang="en-US" sz="10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毎月</a:t>
            </a:r>
            <a:r>
              <a:rPr kumimoji="1" lang="en-US" altLang="ja-JP" sz="10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18</a:t>
            </a:r>
            <a:r>
              <a:rPr kumimoji="1" lang="ja-JP" altLang="en-US" sz="10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日は御開帳日　日本最古の千手観音</a:t>
            </a:r>
          </a:p>
        </p:txBody>
      </p:sp>
      <p:pic>
        <p:nvPicPr>
          <p:cNvPr id="300" name="図 299">
            <a:extLst>
              <a:ext uri="{FF2B5EF4-FFF2-40B4-BE49-F238E27FC236}">
                <a16:creationId xmlns:a16="http://schemas.microsoft.com/office/drawing/2014/main" id="{12DDAD70-D88C-8860-086F-0C5770F40CF0}"/>
              </a:ext>
            </a:extLst>
          </p:cNvPr>
          <p:cNvPicPr>
            <a:picLocks noChangeAspect="1"/>
          </p:cNvPicPr>
          <p:nvPr/>
        </p:nvPicPr>
        <p:blipFill rotWithShape="1">
          <a:blip r:embed="rId16"/>
          <a:srcRect l="2552" r="2552"/>
          <a:stretch/>
        </p:blipFill>
        <p:spPr>
          <a:xfrm>
            <a:off x="12634596" y="2567235"/>
            <a:ext cx="1077740" cy="972000"/>
          </a:xfrm>
          <a:prstGeom prst="rect">
            <a:avLst/>
          </a:prstGeom>
        </p:spPr>
      </p:pic>
      <p:pic>
        <p:nvPicPr>
          <p:cNvPr id="301" name="図 300">
            <a:extLst>
              <a:ext uri="{FF2B5EF4-FFF2-40B4-BE49-F238E27FC236}">
                <a16:creationId xmlns:a16="http://schemas.microsoft.com/office/drawing/2014/main" id="{44F89F7E-71D3-F14D-8C29-A4B88F718DF5}"/>
              </a:ext>
            </a:extLst>
          </p:cNvPr>
          <p:cNvPicPr>
            <a:picLocks noChangeAspect="1"/>
          </p:cNvPicPr>
          <p:nvPr/>
        </p:nvPicPr>
        <p:blipFill rotWithShape="1">
          <a:blip r:embed="rId17"/>
          <a:srcRect l="3731" r="3731"/>
          <a:stretch/>
        </p:blipFill>
        <p:spPr>
          <a:xfrm>
            <a:off x="13758468" y="2567235"/>
            <a:ext cx="1061068" cy="972000"/>
          </a:xfrm>
          <a:prstGeom prst="rect">
            <a:avLst/>
          </a:prstGeom>
        </p:spPr>
      </p:pic>
      <p:sp>
        <p:nvSpPr>
          <p:cNvPr id="290" name="楕円 271">
            <a:extLst>
              <a:ext uri="{FF2B5EF4-FFF2-40B4-BE49-F238E27FC236}">
                <a16:creationId xmlns:a16="http://schemas.microsoft.com/office/drawing/2014/main" id="{A2CE138B-28F4-D539-F0C8-71AFCEBB7441}"/>
              </a:ext>
            </a:extLst>
          </p:cNvPr>
          <p:cNvSpPr/>
          <p:nvPr/>
        </p:nvSpPr>
        <p:spPr>
          <a:xfrm>
            <a:off x="14141319" y="2349736"/>
            <a:ext cx="648000" cy="180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18" dirty="0">
                <a:solidFill>
                  <a:schemeClr val="bg1"/>
                </a:solidFill>
                <a:latin typeface="HG創英角ｺﾞｼｯｸUB" panose="020B0909000000000000" pitchFamily="49" charset="-128"/>
                <a:ea typeface="HG創英角ｺﾞｼｯｸUB" panose="020B0909000000000000" pitchFamily="49" charset="-128"/>
              </a:rPr>
              <a:t>階段あり</a:t>
            </a:r>
          </a:p>
        </p:txBody>
      </p:sp>
      <p:sp>
        <p:nvSpPr>
          <p:cNvPr id="302" name="テキスト ボックス 301">
            <a:extLst>
              <a:ext uri="{FF2B5EF4-FFF2-40B4-BE49-F238E27FC236}">
                <a16:creationId xmlns:a16="http://schemas.microsoft.com/office/drawing/2014/main" id="{6152478E-8399-298C-93A1-EEACF9335ED1}"/>
              </a:ext>
            </a:extLst>
          </p:cNvPr>
          <p:cNvSpPr txBox="1"/>
          <p:nvPr/>
        </p:nvSpPr>
        <p:spPr>
          <a:xfrm>
            <a:off x="9844454" y="6912024"/>
            <a:ext cx="2933656" cy="1092607"/>
          </a:xfrm>
          <a:prstGeom prst="rect">
            <a:avLst/>
          </a:prstGeom>
          <a:noFill/>
        </p:spPr>
        <p:txBody>
          <a:bodyPr wrap="square" rtlCol="0">
            <a:spAutoFit/>
          </a:bodyPr>
          <a:lstStyle/>
          <a:p>
            <a:pPr defTabSz="575255">
              <a:defRPr/>
            </a:pPr>
            <a:r>
              <a:rPr kumimoji="1" lang="en-US" altLang="ja-JP" sz="1000" b="1" dirty="0">
                <a:latin typeface="メイリオ" panose="020B0604030504040204" pitchFamily="50" charset="-128"/>
                <a:ea typeface="メイリオ" panose="020B0604030504040204" pitchFamily="50" charset="-128"/>
              </a:rPr>
              <a:t>  9:00-9:30</a:t>
            </a:r>
            <a:r>
              <a:rPr kumimoji="1" lang="ja-JP" altLang="en-US" sz="1000" b="1" dirty="0">
                <a:latin typeface="メイリオ" panose="020B0604030504040204" pitchFamily="50" charset="-128"/>
                <a:ea typeface="メイリオ" panose="020B0604030504040204" pitchFamily="50" charset="-128"/>
              </a:rPr>
              <a:t>頃 </a:t>
            </a:r>
            <a:r>
              <a:rPr kumimoji="1" lang="ja-JP" altLang="en-US" sz="1000" dirty="0">
                <a:latin typeface="メイリオ" panose="020B0604030504040204" pitchFamily="50" charset="-128"/>
                <a:ea typeface="メイリオ" panose="020B0604030504040204" pitchFamily="50" charset="-128"/>
              </a:rPr>
              <a:t>各ご自宅</a:t>
            </a:r>
            <a:r>
              <a:rPr kumimoji="1" lang="en-US" altLang="ja-JP" sz="1000" dirty="0">
                <a:latin typeface="メイリオ" panose="020B0604030504040204" pitchFamily="50" charset="-128"/>
                <a:ea typeface="メイリオ" panose="020B0604030504040204" pitchFamily="50" charset="-128"/>
              </a:rPr>
              <a:t>==</a:t>
            </a:r>
          </a:p>
          <a:p>
            <a:pPr defTabSz="575255">
              <a:defRPr/>
            </a:pPr>
            <a:r>
              <a:rPr kumimoji="1" lang="en-US" altLang="ja-JP" sz="1000" dirty="0">
                <a:latin typeface="メイリオ" panose="020B0604030504040204" pitchFamily="50" charset="-128"/>
                <a:ea typeface="メイリオ" panose="020B0604030504040204" pitchFamily="50" charset="-128"/>
              </a:rPr>
              <a:t>11:30 </a:t>
            </a:r>
            <a:r>
              <a:rPr kumimoji="1" lang="ja-JP" altLang="en-US" sz="1000" dirty="0">
                <a:latin typeface="メイリオ" panose="020B0604030504040204" pitchFamily="50" charset="-128"/>
                <a:ea typeface="メイリオ" panose="020B0604030504040204" pitchFamily="50" charset="-128"/>
              </a:rPr>
              <a:t>薬膳カフェ　花美津姫（ご昼食）＝＝</a:t>
            </a:r>
            <a:endParaRPr kumimoji="1" lang="en-US" altLang="ja-JP" sz="1000" dirty="0">
              <a:latin typeface="メイリオ" panose="020B0604030504040204" pitchFamily="50" charset="-128"/>
              <a:ea typeface="メイリオ" panose="020B0604030504040204" pitchFamily="50" charset="-128"/>
            </a:endParaRPr>
          </a:p>
          <a:p>
            <a:pPr defTabSz="575255">
              <a:defRPr/>
            </a:pPr>
            <a:r>
              <a:rPr kumimoji="1" lang="ja-JP" altLang="en-US" sz="1000" dirty="0">
                <a:latin typeface="メイリオ" panose="020B0604030504040204" pitchFamily="50" charset="-128"/>
                <a:ea typeface="メイリオ" panose="020B0604030504040204" pitchFamily="50" charset="-128"/>
              </a:rPr>
              <a:t>霊山寺バラ園と秘仏宝物展参拝･･･</a:t>
            </a:r>
            <a:endParaRPr kumimoji="1" lang="en-US" altLang="ja-JP" sz="1000" dirty="0">
              <a:latin typeface="メイリオ" panose="020B0604030504040204" pitchFamily="50" charset="-128"/>
              <a:ea typeface="メイリオ" panose="020B0604030504040204" pitchFamily="50" charset="-128"/>
            </a:endParaRPr>
          </a:p>
          <a:p>
            <a:pPr defTabSz="575255">
              <a:defRPr/>
            </a:pPr>
            <a:r>
              <a:rPr kumimoji="1" lang="ja-JP" altLang="en-US" sz="1000" dirty="0">
                <a:latin typeface="メイリオ" panose="020B0604030504040204" pitchFamily="50" charset="-128"/>
                <a:ea typeface="メイリオ" panose="020B0604030504040204" pitchFamily="50" charset="-128"/>
              </a:rPr>
              <a:t>　･･･ティーテラスにてローズティー</a:t>
            </a:r>
            <a:r>
              <a:rPr kumimoji="1" lang="en-US" altLang="ja-JP"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　</a:t>
            </a:r>
            <a:endParaRPr kumimoji="1" lang="en-US" altLang="ja-JP" sz="1000" dirty="0">
              <a:latin typeface="メイリオ" panose="020B0604030504040204" pitchFamily="50" charset="-128"/>
              <a:ea typeface="メイリオ" panose="020B0604030504040204" pitchFamily="50" charset="-128"/>
            </a:endParaRPr>
          </a:p>
          <a:p>
            <a:pPr defTabSz="575255">
              <a:defRPr/>
            </a:pPr>
            <a:r>
              <a:rPr kumimoji="1" lang="en-US" altLang="ja-JP" sz="1000" b="1" dirty="0">
                <a:latin typeface="メイリオ" panose="020B0604030504040204" pitchFamily="50" charset="-128"/>
                <a:ea typeface="メイリオ" panose="020B0604030504040204" pitchFamily="50" charset="-128"/>
              </a:rPr>
              <a:t>16:00-16:30</a:t>
            </a:r>
            <a:r>
              <a:rPr kumimoji="1" lang="ja-JP" altLang="en-US" sz="1000" b="1" dirty="0">
                <a:latin typeface="メイリオ" panose="020B0604030504040204" pitchFamily="50" charset="-128"/>
                <a:ea typeface="メイリオ" panose="020B0604030504040204" pitchFamily="50" charset="-128"/>
              </a:rPr>
              <a:t>頃 </a:t>
            </a:r>
            <a:r>
              <a:rPr kumimoji="1" lang="ja-JP" altLang="en-US" sz="1000" dirty="0">
                <a:latin typeface="メイリオ" panose="020B0604030504040204" pitchFamily="50" charset="-128"/>
                <a:ea typeface="メイリオ" panose="020B0604030504040204" pitchFamily="50" charset="-128"/>
              </a:rPr>
              <a:t>各ご自宅</a:t>
            </a:r>
            <a:endParaRPr kumimoji="1" lang="en-US" altLang="ja-JP" sz="1000" dirty="0">
              <a:latin typeface="メイリオ" panose="020B0604030504040204" pitchFamily="50" charset="-128"/>
              <a:ea typeface="メイリオ" panose="020B0604030504040204" pitchFamily="50" charset="-128"/>
            </a:endParaRPr>
          </a:p>
          <a:p>
            <a:pPr defTabSz="575255">
              <a:spcBef>
                <a:spcPts val="600"/>
              </a:spcBef>
              <a:defRPr/>
            </a:pPr>
            <a:r>
              <a:rPr kumimoji="1" lang="ja-JP" altLang="en-US" sz="9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秋の薔薇と秘仏薬師如来、四天王像の公開</a:t>
            </a:r>
            <a:endParaRPr kumimoji="1" lang="ja-JP" altLang="en-US" sz="7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303" name="図 302">
            <a:extLst>
              <a:ext uri="{FF2B5EF4-FFF2-40B4-BE49-F238E27FC236}">
                <a16:creationId xmlns:a16="http://schemas.microsoft.com/office/drawing/2014/main" id="{A905C374-D225-9BBA-BB1B-022468C68AD1}"/>
              </a:ext>
            </a:extLst>
          </p:cNvPr>
          <p:cNvPicPr>
            <a:picLocks noChangeAspect="1"/>
          </p:cNvPicPr>
          <p:nvPr/>
        </p:nvPicPr>
        <p:blipFill rotWithShape="1">
          <a:blip r:embed="rId5"/>
          <a:srcRect l="5727" t="50000" r="4191"/>
          <a:stretch/>
        </p:blipFill>
        <p:spPr>
          <a:xfrm>
            <a:off x="9854004" y="6536948"/>
            <a:ext cx="5004954" cy="352800"/>
          </a:xfrm>
          <a:prstGeom prst="rect">
            <a:avLst/>
          </a:prstGeom>
        </p:spPr>
      </p:pic>
      <p:sp>
        <p:nvSpPr>
          <p:cNvPr id="304" name="楕円 303">
            <a:extLst>
              <a:ext uri="{FF2B5EF4-FFF2-40B4-BE49-F238E27FC236}">
                <a16:creationId xmlns:a16="http://schemas.microsoft.com/office/drawing/2014/main" id="{268246C1-C9DD-7672-0568-E3DDD289A9AB}"/>
              </a:ext>
            </a:extLst>
          </p:cNvPr>
          <p:cNvSpPr/>
          <p:nvPr/>
        </p:nvSpPr>
        <p:spPr>
          <a:xfrm>
            <a:off x="9985172" y="6624407"/>
            <a:ext cx="519942" cy="221567"/>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718" dirty="0">
                <a:solidFill>
                  <a:schemeClr val="bg1"/>
                </a:solidFill>
                <a:latin typeface="HG創英角ｺﾞｼｯｸUB" panose="020B0909000000000000" pitchFamily="49" charset="-128"/>
                <a:ea typeface="HG創英角ｺﾞｼｯｸUB" panose="020B0909000000000000" pitchFamily="49" charset="-128"/>
              </a:rPr>
              <a:t>R5-1031</a:t>
            </a:r>
          </a:p>
        </p:txBody>
      </p:sp>
      <p:sp>
        <p:nvSpPr>
          <p:cNvPr id="305" name="テキスト ボックス 304">
            <a:extLst>
              <a:ext uri="{FF2B5EF4-FFF2-40B4-BE49-F238E27FC236}">
                <a16:creationId xmlns:a16="http://schemas.microsoft.com/office/drawing/2014/main" id="{54A3390B-BACC-F22C-C20C-4252FBAD46E7}"/>
              </a:ext>
            </a:extLst>
          </p:cNvPr>
          <p:cNvSpPr txBox="1"/>
          <p:nvPr/>
        </p:nvSpPr>
        <p:spPr>
          <a:xfrm>
            <a:off x="7934139" y="6932382"/>
            <a:ext cx="828000" cy="241476"/>
          </a:xfrm>
          <a:prstGeom prst="rect">
            <a:avLst/>
          </a:prstGeom>
          <a:noFill/>
        </p:spPr>
        <p:txBody>
          <a:bodyPr wrap="square" rtlCol="0">
            <a:spAutoFit/>
          </a:bodyPr>
          <a:lstStyle/>
          <a:p>
            <a:r>
              <a:rPr kumimoji="1" lang="ja-JP" altLang="en-US" sz="969" dirty="0">
                <a:latin typeface="メイリオ" panose="020B0604030504040204" pitchFamily="50" charset="-128"/>
                <a:ea typeface="メイリオ" panose="020B0604030504040204" pitchFamily="50" charset="-128"/>
              </a:rPr>
              <a:t>担当</a:t>
            </a:r>
            <a:r>
              <a:rPr kumimoji="1" lang="en-US" altLang="ja-JP" sz="969" dirty="0">
                <a:latin typeface="メイリオ" panose="020B0604030504040204" pitchFamily="50" charset="-128"/>
                <a:ea typeface="メイリオ" panose="020B0604030504040204" pitchFamily="50" charset="-128"/>
              </a:rPr>
              <a:t>:</a:t>
            </a:r>
            <a:r>
              <a:rPr kumimoji="1" lang="ja-JP" altLang="en-US" sz="969" dirty="0">
                <a:latin typeface="メイリオ" panose="020B0604030504040204" pitchFamily="50" charset="-128"/>
                <a:ea typeface="メイリオ" panose="020B0604030504040204" pitchFamily="50" charset="-128"/>
              </a:rPr>
              <a:t>三好</a:t>
            </a:r>
          </a:p>
        </p:txBody>
      </p:sp>
      <p:sp>
        <p:nvSpPr>
          <p:cNvPr id="306" name="テキスト ボックス 305">
            <a:extLst>
              <a:ext uri="{FF2B5EF4-FFF2-40B4-BE49-F238E27FC236}">
                <a16:creationId xmlns:a16="http://schemas.microsoft.com/office/drawing/2014/main" id="{3334BBAF-6CD3-8829-5763-BEA5D5A7BCB2}"/>
              </a:ext>
            </a:extLst>
          </p:cNvPr>
          <p:cNvSpPr txBox="1"/>
          <p:nvPr/>
        </p:nvSpPr>
        <p:spPr>
          <a:xfrm>
            <a:off x="7933982" y="7725990"/>
            <a:ext cx="1908000" cy="307777"/>
          </a:xfrm>
          <a:prstGeom prst="rect">
            <a:avLst/>
          </a:prstGeom>
          <a:noFill/>
        </p:spPr>
        <p:txBody>
          <a:bodyPr wrap="square" rtlCol="0">
            <a:spAutoFit/>
          </a:bodyPr>
          <a:lstStyle/>
          <a:p>
            <a:r>
              <a:rPr kumimoji="1" lang="ja-JP" altLang="en-US" sz="700" dirty="0">
                <a:latin typeface="メイリオ" panose="020B0604030504040204" pitchFamily="50" charset="-128"/>
                <a:ea typeface="メイリオ" panose="020B0604030504040204" pitchFamily="50" charset="-128"/>
              </a:rPr>
              <a:t>昼食</a:t>
            </a:r>
            <a:r>
              <a:rPr kumimoji="1" lang="en-US" altLang="ja-JP" sz="700" dirty="0">
                <a:latin typeface="メイリオ" panose="020B0604030504040204" pitchFamily="50" charset="-128"/>
                <a:ea typeface="メイリオ" panose="020B0604030504040204" pitchFamily="50" charset="-128"/>
              </a:rPr>
              <a:t>:</a:t>
            </a:r>
            <a:r>
              <a:rPr kumimoji="1" lang="ja-JP" altLang="en-US" sz="700" dirty="0">
                <a:latin typeface="メイリオ" panose="020B0604030504040204" pitchFamily="50" charset="-128"/>
                <a:ea typeface="メイリオ" panose="020B0604030504040204" pitchFamily="50" charset="-128"/>
              </a:rPr>
              <a:t>美肌御膳（豆乳スープ、天ぷら、</a:t>
            </a:r>
            <a:endParaRPr kumimoji="1" lang="en-US" altLang="ja-JP" sz="700" dirty="0">
              <a:latin typeface="メイリオ" panose="020B0604030504040204" pitchFamily="50" charset="-128"/>
              <a:ea typeface="メイリオ" panose="020B0604030504040204" pitchFamily="50" charset="-128"/>
            </a:endParaRPr>
          </a:p>
          <a:p>
            <a:pPr algn="r"/>
            <a:r>
              <a:rPr kumimoji="1" lang="ja-JP" altLang="en-US" sz="700" dirty="0">
                <a:latin typeface="メイリオ" panose="020B0604030504040204" pitchFamily="50" charset="-128"/>
                <a:ea typeface="メイリオ" panose="020B0604030504040204" pitchFamily="50" charset="-128"/>
              </a:rPr>
              <a:t>小鉢２品、黒米ご飯）</a:t>
            </a:r>
            <a:endParaRPr kumimoji="1" lang="en-US" altLang="ja-JP" sz="700" dirty="0">
              <a:latin typeface="メイリオ" panose="020B0604030504040204" pitchFamily="50" charset="-128"/>
              <a:ea typeface="メイリオ" panose="020B0604030504040204" pitchFamily="50" charset="-128"/>
            </a:endParaRPr>
          </a:p>
        </p:txBody>
      </p:sp>
      <p:sp>
        <p:nvSpPr>
          <p:cNvPr id="307" name="正方形/長方形 306">
            <a:extLst>
              <a:ext uri="{FF2B5EF4-FFF2-40B4-BE49-F238E27FC236}">
                <a16:creationId xmlns:a16="http://schemas.microsoft.com/office/drawing/2014/main" id="{58D7F01F-475E-5678-1B4B-26BEDAF1864A}"/>
              </a:ext>
            </a:extLst>
          </p:cNvPr>
          <p:cNvSpPr/>
          <p:nvPr/>
        </p:nvSpPr>
        <p:spPr>
          <a:xfrm>
            <a:off x="9353489" y="6943848"/>
            <a:ext cx="471600" cy="16810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kumimoji="1" lang="ja-JP" altLang="en-US" sz="988" dirty="0">
                <a:solidFill>
                  <a:schemeClr val="tx1"/>
                </a:solidFill>
                <a:latin typeface="メイリオ" panose="020B0604030504040204" pitchFamily="50" charset="-128"/>
                <a:ea typeface="メイリオ" panose="020B0604030504040204" pitchFamily="50" charset="-128"/>
              </a:rPr>
              <a:t>奈良</a:t>
            </a:r>
          </a:p>
        </p:txBody>
      </p:sp>
      <p:sp>
        <p:nvSpPr>
          <p:cNvPr id="308" name="楕円 307">
            <a:extLst>
              <a:ext uri="{FF2B5EF4-FFF2-40B4-BE49-F238E27FC236}">
                <a16:creationId xmlns:a16="http://schemas.microsoft.com/office/drawing/2014/main" id="{9978192C-5B6E-082F-467D-18A72FA766F8}"/>
              </a:ext>
            </a:extLst>
          </p:cNvPr>
          <p:cNvSpPr/>
          <p:nvPr/>
        </p:nvSpPr>
        <p:spPr>
          <a:xfrm>
            <a:off x="8646134" y="6938020"/>
            <a:ext cx="354506" cy="180127"/>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772" dirty="0">
                <a:solidFill>
                  <a:schemeClr val="bg1"/>
                </a:solidFill>
                <a:latin typeface="HG創英角ｺﾞｼｯｸUB" panose="020B0909000000000000" pitchFamily="49" charset="-128"/>
                <a:ea typeface="HG創英角ｺﾞｼｯｸUB" panose="020B0909000000000000" pitchFamily="49" charset="-128"/>
              </a:rPr>
              <a:t>60</a:t>
            </a:r>
            <a:r>
              <a:rPr kumimoji="1" lang="ja-JP" altLang="en-US" sz="772" dirty="0">
                <a:solidFill>
                  <a:schemeClr val="bg1"/>
                </a:solidFill>
                <a:latin typeface="HG創英角ｺﾞｼｯｸUB" panose="020B0909000000000000" pitchFamily="49" charset="-128"/>
                <a:ea typeface="HG創英角ｺﾞｼｯｸUB" panose="020B0909000000000000" pitchFamily="49" charset="-128"/>
              </a:rPr>
              <a:t>分</a:t>
            </a:r>
            <a:endParaRPr kumimoji="1" lang="ja-JP" altLang="en-US" sz="772" dirty="0"/>
          </a:p>
        </p:txBody>
      </p:sp>
      <p:sp>
        <p:nvSpPr>
          <p:cNvPr id="309" name="テキスト ボックス 308">
            <a:extLst>
              <a:ext uri="{FF2B5EF4-FFF2-40B4-BE49-F238E27FC236}">
                <a16:creationId xmlns:a16="http://schemas.microsoft.com/office/drawing/2014/main" id="{D740ADF3-A4E4-6EEE-8E73-0F34182C5284}"/>
              </a:ext>
            </a:extLst>
          </p:cNvPr>
          <p:cNvSpPr txBox="1"/>
          <p:nvPr/>
        </p:nvSpPr>
        <p:spPr>
          <a:xfrm>
            <a:off x="10469669" y="6512711"/>
            <a:ext cx="3884506" cy="369332"/>
          </a:xfrm>
          <a:prstGeom prst="rect">
            <a:avLst/>
          </a:prstGeom>
          <a:noFill/>
        </p:spPr>
        <p:txBody>
          <a:bodyPr wrap="square" rtlCol="0">
            <a:spAutoFit/>
          </a:bodyPr>
          <a:lstStyle/>
          <a:p>
            <a:pPr algn="ctr"/>
            <a:r>
              <a:rPr kumimoji="1" lang="ja-JP" altLang="en-US" sz="1600" dirty="0">
                <a:ln w="9525">
                  <a:noFill/>
                </a:ln>
                <a:solidFill>
                  <a:srgbClr val="FF0000"/>
                </a:solidFill>
                <a:latin typeface="HG創英ﾌﾟﾚｾﾞﾝｽEB" panose="02020809000000000000" pitchFamily="17" charset="-128"/>
                <a:ea typeface="HG創英ﾌﾟﾚｾﾞﾝｽEB" panose="02020809000000000000" pitchFamily="17" charset="-128"/>
              </a:rPr>
              <a:t>霊山寺　</a:t>
            </a:r>
            <a:r>
              <a:rPr kumimoji="1" lang="ja-JP" altLang="en-US" dirty="0">
                <a:ln w="9525">
                  <a:noFill/>
                </a:ln>
                <a:solidFill>
                  <a:srgbClr val="FF0000"/>
                </a:solidFill>
                <a:latin typeface="HG創英ﾌﾟﾚｾﾞﾝｽEB" panose="02020809000000000000" pitchFamily="17" charset="-128"/>
                <a:ea typeface="HG創英ﾌﾟﾚｾﾞﾝｽEB" panose="02020809000000000000" pitchFamily="17" charset="-128"/>
              </a:rPr>
              <a:t>秋バラと秘仏宝物展</a:t>
            </a:r>
            <a:endParaRPr kumimoji="1" lang="en-US" altLang="ja-JP" sz="1600" dirty="0">
              <a:ln w="9525">
                <a:noFill/>
              </a:ln>
              <a:solidFill>
                <a:srgbClr val="FF0000"/>
              </a:solidFill>
              <a:latin typeface="HG創英ﾌﾟﾚｾﾞﾝｽEB" panose="02020809000000000000" pitchFamily="17" charset="-128"/>
              <a:ea typeface="HG創英ﾌﾟﾚｾﾞﾝｽEB" panose="02020809000000000000" pitchFamily="17" charset="-128"/>
            </a:endParaRPr>
          </a:p>
        </p:txBody>
      </p:sp>
      <p:sp>
        <p:nvSpPr>
          <p:cNvPr id="310" name="テキスト ボックス 309">
            <a:extLst>
              <a:ext uri="{FF2B5EF4-FFF2-40B4-BE49-F238E27FC236}">
                <a16:creationId xmlns:a16="http://schemas.microsoft.com/office/drawing/2014/main" id="{D111EC6E-5115-75DE-44D2-B3845642B008}"/>
              </a:ext>
            </a:extLst>
          </p:cNvPr>
          <p:cNvSpPr txBox="1"/>
          <p:nvPr/>
        </p:nvSpPr>
        <p:spPr>
          <a:xfrm>
            <a:off x="7934612" y="7112331"/>
            <a:ext cx="1908000" cy="615553"/>
          </a:xfrm>
          <a:prstGeom prst="rect">
            <a:avLst/>
          </a:prstGeom>
          <a:noFill/>
        </p:spPr>
        <p:txBody>
          <a:bodyPr wrap="square" rtlCol="0">
            <a:spAutoFit/>
          </a:bodyPr>
          <a:lstStyle/>
          <a:p>
            <a:pPr algn="ctr" defTabSz="443123">
              <a:defRPr/>
            </a:pPr>
            <a:r>
              <a:rPr kumimoji="1" lang="en-US" altLang="ja-JP" sz="2000" dirty="0">
                <a:latin typeface="HG創英角ｺﾞｼｯｸUB" panose="020B0909000000000000" pitchFamily="49" charset="-128"/>
                <a:ea typeface="HG創英角ｺﾞｼｯｸUB" panose="020B0909000000000000" pitchFamily="49" charset="-128"/>
              </a:rPr>
              <a:t>14,800</a:t>
            </a:r>
            <a:r>
              <a:rPr kumimoji="1" lang="ja-JP" altLang="en-US" sz="2000" dirty="0">
                <a:latin typeface="HG創英角ｺﾞｼｯｸUB" panose="020B0909000000000000" pitchFamily="49" charset="-128"/>
                <a:ea typeface="HG創英角ｺﾞｼｯｸUB" panose="020B0909000000000000" pitchFamily="49" charset="-128"/>
              </a:rPr>
              <a:t>円</a:t>
            </a:r>
            <a:endParaRPr kumimoji="1" lang="en-US" altLang="ja-JP" sz="2000" dirty="0">
              <a:latin typeface="HG創英角ｺﾞｼｯｸUB" panose="020B0909000000000000" pitchFamily="49" charset="-128"/>
              <a:ea typeface="HG創英角ｺﾞｼｯｸUB" panose="020B0909000000000000" pitchFamily="49" charset="-128"/>
            </a:endParaRPr>
          </a:p>
          <a:p>
            <a:pPr algn="ctr" defTabSz="443123">
              <a:defRPr/>
            </a:pPr>
            <a:r>
              <a:rPr kumimoji="1" lang="en-US" altLang="ja-JP" sz="1400" dirty="0">
                <a:latin typeface="HG創英角ｺﾞｼｯｸUB" panose="020B0909000000000000" pitchFamily="49" charset="-128"/>
                <a:ea typeface="HG創英角ｺﾞｼｯｸUB" panose="020B0909000000000000" pitchFamily="49" charset="-128"/>
              </a:rPr>
              <a:t>(</a:t>
            </a:r>
            <a:r>
              <a:rPr kumimoji="1" lang="ja-JP" altLang="en-US" sz="1400" dirty="0">
                <a:highlight>
                  <a:srgbClr val="FFFF00"/>
                </a:highlight>
                <a:latin typeface="HG創英角ｺﾞｼｯｸUB" panose="020B0909000000000000" pitchFamily="49" charset="-128"/>
                <a:ea typeface="HG創英角ｺﾞｼｯｸUB" panose="020B0909000000000000" pitchFamily="49" charset="-128"/>
              </a:rPr>
              <a:t>移動支援</a:t>
            </a:r>
            <a:r>
              <a:rPr kumimoji="1" lang="en-US" altLang="ja-JP" sz="1400" dirty="0">
                <a:highlight>
                  <a:srgbClr val="FFFF00"/>
                </a:highlight>
                <a:latin typeface="HG創英角ｺﾞｼｯｸUB" panose="020B0909000000000000" pitchFamily="49" charset="-128"/>
                <a:ea typeface="HG創英角ｺﾞｼｯｸUB" panose="020B0909000000000000" pitchFamily="49" charset="-128"/>
              </a:rPr>
              <a:t>4,000</a:t>
            </a:r>
            <a:r>
              <a:rPr kumimoji="1" lang="ja-JP" altLang="en-US" sz="1400" dirty="0">
                <a:highlight>
                  <a:srgbClr val="FFFF00"/>
                </a:highlight>
                <a:latin typeface="HG創英角ｺﾞｼｯｸUB" panose="020B0909000000000000" pitchFamily="49" charset="-128"/>
                <a:ea typeface="HG創英角ｺﾞｼｯｸUB" panose="020B0909000000000000" pitchFamily="49" charset="-128"/>
              </a:rPr>
              <a:t>円</a:t>
            </a:r>
            <a:r>
              <a:rPr kumimoji="1" lang="en-US" altLang="ja-JP" sz="1400" dirty="0">
                <a:latin typeface="HG創英角ｺﾞｼｯｸUB" panose="020B0909000000000000" pitchFamily="49" charset="-128"/>
                <a:ea typeface="HG創英角ｺﾞｼｯｸUB" panose="020B0909000000000000" pitchFamily="49" charset="-128"/>
              </a:rPr>
              <a:t>)</a:t>
            </a:r>
          </a:p>
        </p:txBody>
      </p:sp>
      <p:sp>
        <p:nvSpPr>
          <p:cNvPr id="311" name="楕円 271">
            <a:extLst>
              <a:ext uri="{FF2B5EF4-FFF2-40B4-BE49-F238E27FC236}">
                <a16:creationId xmlns:a16="http://schemas.microsoft.com/office/drawing/2014/main" id="{3C093EB6-971E-AC24-9851-ADA223B3F3A9}"/>
              </a:ext>
            </a:extLst>
          </p:cNvPr>
          <p:cNvSpPr/>
          <p:nvPr/>
        </p:nvSpPr>
        <p:spPr>
          <a:xfrm>
            <a:off x="14141319" y="6738641"/>
            <a:ext cx="648000" cy="180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18" dirty="0">
                <a:solidFill>
                  <a:schemeClr val="tx1"/>
                </a:solidFill>
                <a:latin typeface="HG創英角ｺﾞｼｯｸUB" panose="020B0909000000000000" pitchFamily="49" charset="-128"/>
                <a:ea typeface="HG創英角ｺﾞｼｯｸUB" panose="020B0909000000000000" pitchFamily="49" charset="-128"/>
              </a:rPr>
              <a:t>全対応</a:t>
            </a:r>
          </a:p>
        </p:txBody>
      </p:sp>
      <p:pic>
        <p:nvPicPr>
          <p:cNvPr id="312" name="図 311" descr="テーブルの上の食事と飲み物&#10;&#10;自動的に生成された説明">
            <a:extLst>
              <a:ext uri="{FF2B5EF4-FFF2-40B4-BE49-F238E27FC236}">
                <a16:creationId xmlns:a16="http://schemas.microsoft.com/office/drawing/2014/main" id="{CBAB4BA9-6502-2217-3DCC-98B41C557FC7}"/>
              </a:ext>
            </a:extLst>
          </p:cNvPr>
          <p:cNvPicPr>
            <a:picLocks noChangeAspect="1"/>
          </p:cNvPicPr>
          <p:nvPr/>
        </p:nvPicPr>
        <p:blipFill>
          <a:blip r:embed="rId18"/>
          <a:stretch>
            <a:fillRect/>
          </a:stretch>
        </p:blipFill>
        <p:spPr>
          <a:xfrm>
            <a:off x="12680230" y="6976554"/>
            <a:ext cx="972000" cy="972000"/>
          </a:xfrm>
          <a:prstGeom prst="rect">
            <a:avLst/>
          </a:prstGeom>
        </p:spPr>
      </p:pic>
      <p:pic>
        <p:nvPicPr>
          <p:cNvPr id="313" name="図 312" descr="ガーデンにある花&#10;&#10;中程度の精度で自動的に生成された説明">
            <a:extLst>
              <a:ext uri="{FF2B5EF4-FFF2-40B4-BE49-F238E27FC236}">
                <a16:creationId xmlns:a16="http://schemas.microsoft.com/office/drawing/2014/main" id="{2429E51A-9EDD-70C8-A87D-32F0220C966C}"/>
              </a:ext>
            </a:extLst>
          </p:cNvPr>
          <p:cNvPicPr>
            <a:picLocks noChangeAspect="1"/>
          </p:cNvPicPr>
          <p:nvPr/>
        </p:nvPicPr>
        <p:blipFill rotWithShape="1">
          <a:blip r:embed="rId19"/>
          <a:srcRect l="5446"/>
          <a:stretch/>
        </p:blipFill>
        <p:spPr>
          <a:xfrm>
            <a:off x="13712335" y="6976554"/>
            <a:ext cx="1105941" cy="972000"/>
          </a:xfrm>
          <a:prstGeom prst="rect">
            <a:avLst/>
          </a:prstGeom>
        </p:spPr>
      </p:pic>
      <p:pic>
        <p:nvPicPr>
          <p:cNvPr id="314" name="図 313">
            <a:extLst>
              <a:ext uri="{FF2B5EF4-FFF2-40B4-BE49-F238E27FC236}">
                <a16:creationId xmlns:a16="http://schemas.microsoft.com/office/drawing/2014/main" id="{DB222B4E-E4F0-1869-DEBC-D90D1F0D81D5}"/>
              </a:ext>
            </a:extLst>
          </p:cNvPr>
          <p:cNvPicPr>
            <a:picLocks noChangeAspect="1"/>
          </p:cNvPicPr>
          <p:nvPr/>
        </p:nvPicPr>
        <p:blipFill rotWithShape="1">
          <a:blip r:embed="rId5"/>
          <a:srcRect l="5727" t="50000" r="4191"/>
          <a:stretch/>
        </p:blipFill>
        <p:spPr>
          <a:xfrm>
            <a:off x="2262622" y="2128387"/>
            <a:ext cx="5004954" cy="352800"/>
          </a:xfrm>
          <a:prstGeom prst="rect">
            <a:avLst/>
          </a:prstGeom>
        </p:spPr>
      </p:pic>
      <p:sp>
        <p:nvSpPr>
          <p:cNvPr id="315" name="楕円 314">
            <a:extLst>
              <a:ext uri="{FF2B5EF4-FFF2-40B4-BE49-F238E27FC236}">
                <a16:creationId xmlns:a16="http://schemas.microsoft.com/office/drawing/2014/main" id="{6CBAAC66-AB7C-E92C-846F-D08431ACD421}"/>
              </a:ext>
            </a:extLst>
          </p:cNvPr>
          <p:cNvSpPr/>
          <p:nvPr/>
        </p:nvSpPr>
        <p:spPr>
          <a:xfrm>
            <a:off x="2396171" y="2215846"/>
            <a:ext cx="519942" cy="221567"/>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718" dirty="0">
                <a:solidFill>
                  <a:schemeClr val="bg1"/>
                </a:solidFill>
                <a:latin typeface="HG創英角ｺﾞｼｯｸUB" panose="020B0909000000000000" pitchFamily="49" charset="-128"/>
                <a:ea typeface="HG創英角ｺﾞｼｯｸUB" panose="020B0909000000000000" pitchFamily="49" charset="-128"/>
              </a:rPr>
              <a:t>R5-1001</a:t>
            </a:r>
            <a:endParaRPr kumimoji="1" lang="ja-JP" altLang="en-US" sz="718"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316" name="テキスト ボックス 315">
            <a:extLst>
              <a:ext uri="{FF2B5EF4-FFF2-40B4-BE49-F238E27FC236}">
                <a16:creationId xmlns:a16="http://schemas.microsoft.com/office/drawing/2014/main" id="{581AB898-BC86-33E3-135D-BCC677A84AB3}"/>
              </a:ext>
            </a:extLst>
          </p:cNvPr>
          <p:cNvSpPr txBox="1"/>
          <p:nvPr/>
        </p:nvSpPr>
        <p:spPr>
          <a:xfrm>
            <a:off x="345446" y="2519210"/>
            <a:ext cx="828000" cy="241476"/>
          </a:xfrm>
          <a:prstGeom prst="rect">
            <a:avLst/>
          </a:prstGeom>
          <a:noFill/>
        </p:spPr>
        <p:txBody>
          <a:bodyPr wrap="square" rtlCol="0">
            <a:spAutoFit/>
          </a:bodyPr>
          <a:lstStyle/>
          <a:p>
            <a:r>
              <a:rPr kumimoji="1" lang="ja-JP" altLang="en-US" sz="969" dirty="0">
                <a:latin typeface="メイリオ" panose="020B0604030504040204" pitchFamily="50" charset="-128"/>
                <a:ea typeface="メイリオ" panose="020B0604030504040204" pitchFamily="50" charset="-128"/>
              </a:rPr>
              <a:t>担当</a:t>
            </a:r>
            <a:r>
              <a:rPr kumimoji="1" lang="en-US" altLang="ja-JP" sz="969" dirty="0">
                <a:latin typeface="メイリオ" panose="020B0604030504040204" pitchFamily="50" charset="-128"/>
                <a:ea typeface="メイリオ" panose="020B0604030504040204" pitchFamily="50" charset="-128"/>
              </a:rPr>
              <a:t>:</a:t>
            </a:r>
            <a:r>
              <a:rPr kumimoji="1" lang="ja-JP" altLang="en-US" sz="969" dirty="0">
                <a:latin typeface="メイリオ" panose="020B0604030504040204" pitchFamily="50" charset="-128"/>
                <a:ea typeface="メイリオ" panose="020B0604030504040204" pitchFamily="50" charset="-128"/>
              </a:rPr>
              <a:t>谷口</a:t>
            </a:r>
          </a:p>
        </p:txBody>
      </p:sp>
      <p:sp>
        <p:nvSpPr>
          <p:cNvPr id="317" name="正方形/長方形 316">
            <a:extLst>
              <a:ext uri="{FF2B5EF4-FFF2-40B4-BE49-F238E27FC236}">
                <a16:creationId xmlns:a16="http://schemas.microsoft.com/office/drawing/2014/main" id="{683D80F3-9D0F-8088-1643-6ADDBA1E2D9F}"/>
              </a:ext>
            </a:extLst>
          </p:cNvPr>
          <p:cNvSpPr/>
          <p:nvPr/>
        </p:nvSpPr>
        <p:spPr>
          <a:xfrm>
            <a:off x="1766823" y="2538331"/>
            <a:ext cx="471600" cy="16810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kumimoji="1" lang="ja-JP" altLang="en-US" sz="988" dirty="0">
                <a:solidFill>
                  <a:schemeClr val="tx1"/>
                </a:solidFill>
                <a:latin typeface="メイリオ" panose="020B0604030504040204" pitchFamily="50" charset="-128"/>
                <a:ea typeface="メイリオ" panose="020B0604030504040204" pitchFamily="50" charset="-128"/>
              </a:rPr>
              <a:t>柏原</a:t>
            </a:r>
          </a:p>
        </p:txBody>
      </p:sp>
      <p:sp>
        <p:nvSpPr>
          <p:cNvPr id="318" name="楕円 317">
            <a:extLst>
              <a:ext uri="{FF2B5EF4-FFF2-40B4-BE49-F238E27FC236}">
                <a16:creationId xmlns:a16="http://schemas.microsoft.com/office/drawing/2014/main" id="{43E1F0CA-C770-2A92-7FB9-51BACD546FCA}"/>
              </a:ext>
            </a:extLst>
          </p:cNvPr>
          <p:cNvSpPr/>
          <p:nvPr/>
        </p:nvSpPr>
        <p:spPr>
          <a:xfrm>
            <a:off x="1058041" y="2532320"/>
            <a:ext cx="354506" cy="180127"/>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772" dirty="0">
                <a:solidFill>
                  <a:schemeClr val="bg1"/>
                </a:solidFill>
                <a:latin typeface="HG創英角ｺﾞｼｯｸUB" panose="020B0909000000000000" pitchFamily="49" charset="-128"/>
                <a:ea typeface="HG創英角ｺﾞｼｯｸUB" panose="020B0909000000000000" pitchFamily="49" charset="-128"/>
              </a:rPr>
              <a:t>40</a:t>
            </a:r>
            <a:r>
              <a:rPr kumimoji="1" lang="ja-JP" altLang="en-US" sz="772" dirty="0">
                <a:solidFill>
                  <a:schemeClr val="bg1"/>
                </a:solidFill>
                <a:latin typeface="HG創英角ｺﾞｼｯｸUB" panose="020B0909000000000000" pitchFamily="49" charset="-128"/>
                <a:ea typeface="HG創英角ｺﾞｼｯｸUB" panose="020B0909000000000000" pitchFamily="49" charset="-128"/>
              </a:rPr>
              <a:t>分</a:t>
            </a:r>
            <a:endParaRPr kumimoji="1" lang="ja-JP" altLang="en-US" sz="772" dirty="0"/>
          </a:p>
        </p:txBody>
      </p:sp>
      <p:sp>
        <p:nvSpPr>
          <p:cNvPr id="319" name="テキスト ボックス 318">
            <a:extLst>
              <a:ext uri="{FF2B5EF4-FFF2-40B4-BE49-F238E27FC236}">
                <a16:creationId xmlns:a16="http://schemas.microsoft.com/office/drawing/2014/main" id="{694A1394-6A78-81FC-2E50-0820585554CC}"/>
              </a:ext>
            </a:extLst>
          </p:cNvPr>
          <p:cNvSpPr txBox="1"/>
          <p:nvPr/>
        </p:nvSpPr>
        <p:spPr>
          <a:xfrm>
            <a:off x="2705375" y="2080986"/>
            <a:ext cx="4114878" cy="369332"/>
          </a:xfrm>
          <a:prstGeom prst="rect">
            <a:avLst/>
          </a:prstGeom>
          <a:noFill/>
        </p:spPr>
        <p:txBody>
          <a:bodyPr wrap="square">
            <a:spAutoFit/>
          </a:bodyPr>
          <a:lstStyle/>
          <a:p>
            <a:pPr algn="ctr"/>
            <a:r>
              <a:rPr kumimoji="1" lang="ja-JP" altLang="en-US" sz="1800" dirty="0">
                <a:ln w="9525">
                  <a:noFill/>
                </a:ln>
                <a:solidFill>
                  <a:srgbClr val="FF0000"/>
                </a:solidFill>
                <a:latin typeface="HG創英ﾌﾟﾚｾﾞﾝｽEB" panose="02020809000000000000" pitchFamily="17" charset="-128"/>
                <a:ea typeface="HG創英ﾌﾟﾚｾﾞﾝｽEB" panose="02020809000000000000" pitchFamily="17" charset="-128"/>
              </a:rPr>
              <a:t>奇跡のトンネル　亀の瀬</a:t>
            </a:r>
          </a:p>
        </p:txBody>
      </p:sp>
      <p:sp>
        <p:nvSpPr>
          <p:cNvPr id="320" name="テキスト ボックス 319">
            <a:extLst>
              <a:ext uri="{FF2B5EF4-FFF2-40B4-BE49-F238E27FC236}">
                <a16:creationId xmlns:a16="http://schemas.microsoft.com/office/drawing/2014/main" id="{6C31E3B0-9CCE-FD81-5D51-CF9BD5EBB76D}"/>
              </a:ext>
            </a:extLst>
          </p:cNvPr>
          <p:cNvSpPr txBox="1"/>
          <p:nvPr/>
        </p:nvSpPr>
        <p:spPr>
          <a:xfrm>
            <a:off x="2256854" y="2539777"/>
            <a:ext cx="3009225" cy="707886"/>
          </a:xfrm>
          <a:prstGeom prst="rect">
            <a:avLst/>
          </a:prstGeom>
          <a:noFill/>
        </p:spPr>
        <p:txBody>
          <a:bodyPr wrap="square" rtlCol="0">
            <a:spAutoFit/>
          </a:bodyPr>
          <a:lstStyle/>
          <a:p>
            <a:pPr defTabSz="640596">
              <a:defRPr/>
            </a:pPr>
            <a:r>
              <a:rPr kumimoji="1" lang="en-US" altLang="ja-JP" sz="1000" b="1" dirty="0">
                <a:solidFill>
                  <a:prstClr val="black"/>
                </a:solidFill>
                <a:latin typeface="メイリオ" panose="020B0604030504040204" pitchFamily="50" charset="-128"/>
                <a:ea typeface="メイリオ" panose="020B0604030504040204" pitchFamily="50" charset="-128"/>
              </a:rPr>
              <a:t>9:30‐10:30</a:t>
            </a:r>
            <a:r>
              <a:rPr kumimoji="1" lang="ja-JP" altLang="en-US" sz="1000" b="1" dirty="0">
                <a:solidFill>
                  <a:prstClr val="black"/>
                </a:solidFill>
                <a:latin typeface="メイリオ" panose="020B0604030504040204" pitchFamily="50" charset="-128"/>
                <a:ea typeface="メイリオ" panose="020B0604030504040204" pitchFamily="50" charset="-128"/>
              </a:rPr>
              <a:t>頃 </a:t>
            </a:r>
            <a:r>
              <a:rPr kumimoji="1" lang="ja-JP" altLang="en-US" sz="1000" dirty="0">
                <a:solidFill>
                  <a:prstClr val="black"/>
                </a:solidFill>
                <a:latin typeface="メイリオ" panose="020B0604030504040204" pitchFamily="50" charset="-128"/>
                <a:ea typeface="メイリオ" panose="020B0604030504040204" pitchFamily="50" charset="-128"/>
              </a:rPr>
              <a:t>各ご自宅＝＝</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defTabSz="640596">
              <a:defRPr/>
            </a:pPr>
            <a:r>
              <a:rPr kumimoji="1" lang="en-US" altLang="ja-JP" sz="1000" dirty="0">
                <a:solidFill>
                  <a:prstClr val="black"/>
                </a:solidFill>
                <a:latin typeface="メイリオ" panose="020B0604030504040204" pitchFamily="50" charset="-128"/>
                <a:ea typeface="メイリオ" panose="020B0604030504040204" pitchFamily="50" charset="-128"/>
              </a:rPr>
              <a:t>11:30 </a:t>
            </a:r>
            <a:r>
              <a:rPr kumimoji="1" lang="ja-JP" altLang="en-US" sz="1000" dirty="0">
                <a:solidFill>
                  <a:prstClr val="black"/>
                </a:solidFill>
                <a:latin typeface="メイリオ" panose="020B0604030504040204" pitchFamily="50" charset="-128"/>
                <a:ea typeface="メイリオ" panose="020B0604030504040204" pitchFamily="50" charset="-128"/>
              </a:rPr>
              <a:t>レストラン シャロン（ご昼食）＝＝</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defTabSz="640596">
              <a:defRPr/>
            </a:pPr>
            <a:r>
              <a:rPr kumimoji="1" lang="en-US" altLang="ja-JP" sz="1000" dirty="0">
                <a:solidFill>
                  <a:prstClr val="black"/>
                </a:solidFill>
                <a:latin typeface="メイリオ" panose="020B0604030504040204" pitchFamily="50" charset="-128"/>
                <a:ea typeface="メイリオ" panose="020B0604030504040204" pitchFamily="50" charset="-128"/>
              </a:rPr>
              <a:t>13:30</a:t>
            </a:r>
            <a:r>
              <a:rPr kumimoji="1" lang="ja-JP" altLang="en-US" sz="1000" dirty="0">
                <a:solidFill>
                  <a:prstClr val="black"/>
                </a:solidFill>
                <a:latin typeface="メイリオ" panose="020B0604030504040204" pitchFamily="50" charset="-128"/>
                <a:ea typeface="メイリオ" panose="020B0604030504040204" pitchFamily="50" charset="-128"/>
              </a:rPr>
              <a:t>亀の瀬トンネル ガイドツアー</a:t>
            </a:r>
            <a:r>
              <a:rPr kumimoji="1" lang="en-US" altLang="ja-JP" sz="1000" dirty="0">
                <a:solidFill>
                  <a:prstClr val="black"/>
                </a:solidFill>
                <a:latin typeface="メイリオ" panose="020B0604030504040204" pitchFamily="50" charset="-128"/>
                <a:ea typeface="メイリオ" panose="020B0604030504040204" pitchFamily="50" charset="-128"/>
              </a:rPr>
              <a:t>(90</a:t>
            </a:r>
            <a:r>
              <a:rPr kumimoji="1" lang="ja-JP" altLang="en-US" sz="1000" dirty="0">
                <a:solidFill>
                  <a:prstClr val="black"/>
                </a:solidFill>
                <a:latin typeface="メイリオ" panose="020B0604030504040204" pitchFamily="50" charset="-128"/>
                <a:ea typeface="メイリオ" panose="020B0604030504040204" pitchFamily="50" charset="-128"/>
              </a:rPr>
              <a:t>分）＝＝</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defTabSz="640596">
              <a:defRPr/>
            </a:pPr>
            <a:r>
              <a:rPr kumimoji="1" lang="en-US" altLang="ja-JP" sz="1000" b="1" dirty="0">
                <a:solidFill>
                  <a:prstClr val="black"/>
                </a:solidFill>
                <a:latin typeface="メイリオ" panose="020B0604030504040204" pitchFamily="50" charset="-128"/>
                <a:ea typeface="メイリオ" panose="020B0604030504040204" pitchFamily="50" charset="-128"/>
              </a:rPr>
              <a:t>16:00-16:30</a:t>
            </a:r>
            <a:r>
              <a:rPr kumimoji="1" lang="ja-JP" altLang="en-US" sz="1000" b="1" dirty="0">
                <a:solidFill>
                  <a:prstClr val="black"/>
                </a:solidFill>
                <a:latin typeface="メイリオ" panose="020B0604030504040204" pitchFamily="50" charset="-128"/>
                <a:ea typeface="メイリオ" panose="020B0604030504040204" pitchFamily="50" charset="-128"/>
              </a:rPr>
              <a:t>頃 </a:t>
            </a:r>
            <a:r>
              <a:rPr kumimoji="1" lang="ja-JP" altLang="en-US" sz="1000" dirty="0">
                <a:solidFill>
                  <a:prstClr val="black"/>
                </a:solidFill>
                <a:latin typeface="メイリオ" panose="020B0604030504040204" pitchFamily="50" charset="-128"/>
                <a:ea typeface="メイリオ" panose="020B0604030504040204" pitchFamily="50" charset="-128"/>
              </a:rPr>
              <a:t>各ご自宅</a:t>
            </a:r>
          </a:p>
        </p:txBody>
      </p:sp>
      <p:sp>
        <p:nvSpPr>
          <p:cNvPr id="321" name="テキスト ボックス 320">
            <a:extLst>
              <a:ext uri="{FF2B5EF4-FFF2-40B4-BE49-F238E27FC236}">
                <a16:creationId xmlns:a16="http://schemas.microsoft.com/office/drawing/2014/main" id="{3B43C556-A3E0-0741-91B1-134BF7707A2D}"/>
              </a:ext>
            </a:extLst>
          </p:cNvPr>
          <p:cNvSpPr txBox="1"/>
          <p:nvPr/>
        </p:nvSpPr>
        <p:spPr>
          <a:xfrm>
            <a:off x="346884" y="2755856"/>
            <a:ext cx="1908000" cy="630942"/>
          </a:xfrm>
          <a:prstGeom prst="rect">
            <a:avLst/>
          </a:prstGeom>
          <a:noFill/>
        </p:spPr>
        <p:txBody>
          <a:bodyPr wrap="square" rtlCol="0">
            <a:spAutoFit/>
          </a:bodyPr>
          <a:lstStyle/>
          <a:p>
            <a:pPr algn="ctr" defTabSz="493456">
              <a:defRPr/>
            </a:pPr>
            <a:r>
              <a:rPr kumimoji="1" lang="en-US" altLang="ja-JP" sz="2000" dirty="0">
                <a:latin typeface="HG創英角ｺﾞｼｯｸUB" panose="020B0909000000000000" pitchFamily="49" charset="-128"/>
                <a:ea typeface="HG創英角ｺﾞｼｯｸUB" panose="020B0909000000000000" pitchFamily="49" charset="-128"/>
              </a:rPr>
              <a:t>10,000</a:t>
            </a:r>
            <a:r>
              <a:rPr kumimoji="1" lang="ja-JP" altLang="en-US" sz="2000" dirty="0">
                <a:latin typeface="HG創英角ｺﾞｼｯｸUB" panose="020B0909000000000000" pitchFamily="49" charset="-128"/>
                <a:ea typeface="HG創英角ｺﾞｼｯｸUB" panose="020B0909000000000000" pitchFamily="49" charset="-128"/>
              </a:rPr>
              <a:t>円</a:t>
            </a:r>
            <a:endParaRPr kumimoji="1" lang="en-US" altLang="ja-JP" sz="2000" dirty="0">
              <a:latin typeface="HG創英角ｺﾞｼｯｸUB" panose="020B0909000000000000" pitchFamily="49" charset="-128"/>
              <a:ea typeface="HG創英角ｺﾞｼｯｸUB" panose="020B0909000000000000" pitchFamily="49" charset="-128"/>
            </a:endParaRPr>
          </a:p>
          <a:p>
            <a:pPr algn="ctr" defTabSz="493456">
              <a:defRPr/>
            </a:pPr>
            <a:r>
              <a:rPr kumimoji="1" lang="en-US" altLang="ja-JP" sz="1400" dirty="0">
                <a:latin typeface="HG創英角ｺﾞｼｯｸUB" panose="020B0909000000000000" pitchFamily="49" charset="-128"/>
                <a:ea typeface="HG創英角ｺﾞｼｯｸUB" panose="020B0909000000000000" pitchFamily="49" charset="-128"/>
              </a:rPr>
              <a:t>(</a:t>
            </a:r>
            <a:r>
              <a:rPr kumimoji="1" lang="ja-JP" altLang="en-US" sz="1400" dirty="0">
                <a:highlight>
                  <a:srgbClr val="FFFF00"/>
                </a:highlight>
                <a:latin typeface="HG創英角ｺﾞｼｯｸUB" panose="020B0909000000000000" pitchFamily="49" charset="-128"/>
                <a:ea typeface="HG創英角ｺﾞｼｯｸUB" panose="020B0909000000000000" pitchFamily="49" charset="-128"/>
              </a:rPr>
              <a:t>移動支援</a:t>
            </a:r>
            <a:r>
              <a:rPr kumimoji="1" lang="en-US" altLang="ja-JP" sz="1400" dirty="0">
                <a:highlight>
                  <a:srgbClr val="FFFF00"/>
                </a:highlight>
                <a:latin typeface="HG創英角ｺﾞｼｯｸUB" panose="020B0909000000000000" pitchFamily="49" charset="-128"/>
                <a:ea typeface="HG創英角ｺﾞｼｯｸUB" panose="020B0909000000000000" pitchFamily="49" charset="-128"/>
              </a:rPr>
              <a:t>3,500</a:t>
            </a:r>
            <a:r>
              <a:rPr kumimoji="1" lang="ja-JP" altLang="en-US" sz="1400" dirty="0">
                <a:highlight>
                  <a:srgbClr val="FFFF00"/>
                </a:highlight>
                <a:latin typeface="HG創英角ｺﾞｼｯｸUB" panose="020B0909000000000000" pitchFamily="49" charset="-128"/>
                <a:ea typeface="HG創英角ｺﾞｼｯｸUB" panose="020B0909000000000000" pitchFamily="49" charset="-128"/>
              </a:rPr>
              <a:t>円</a:t>
            </a:r>
            <a:r>
              <a:rPr kumimoji="1" lang="en-US" altLang="ja-JP" sz="1400" dirty="0">
                <a:latin typeface="HG創英角ｺﾞｼｯｸUB" panose="020B0909000000000000" pitchFamily="49" charset="-128"/>
                <a:ea typeface="HG創英角ｺﾞｼｯｸUB" panose="020B0909000000000000" pitchFamily="49" charset="-128"/>
              </a:rPr>
              <a:t>)</a:t>
            </a:r>
          </a:p>
        </p:txBody>
      </p:sp>
      <p:sp>
        <p:nvSpPr>
          <p:cNvPr id="322" name="テキスト ボックス 321">
            <a:extLst>
              <a:ext uri="{FF2B5EF4-FFF2-40B4-BE49-F238E27FC236}">
                <a16:creationId xmlns:a16="http://schemas.microsoft.com/office/drawing/2014/main" id="{ED9385CF-96D5-8D25-46AA-E5615C1C3FC6}"/>
              </a:ext>
            </a:extLst>
          </p:cNvPr>
          <p:cNvSpPr txBox="1"/>
          <p:nvPr/>
        </p:nvSpPr>
        <p:spPr>
          <a:xfrm>
            <a:off x="362914" y="3381925"/>
            <a:ext cx="1908000" cy="200055"/>
          </a:xfrm>
          <a:prstGeom prst="rect">
            <a:avLst/>
          </a:prstGeom>
          <a:noFill/>
        </p:spPr>
        <p:txBody>
          <a:bodyPr wrap="square" rtlCol="0">
            <a:spAutoFit/>
          </a:bodyPr>
          <a:lstStyle/>
          <a:p>
            <a:r>
              <a:rPr kumimoji="1" lang="ja-JP" altLang="en-US" sz="700" dirty="0">
                <a:latin typeface="メイリオ" panose="020B0604030504040204" pitchFamily="50" charset="-128"/>
                <a:ea typeface="メイリオ" panose="020B0604030504040204" pitchFamily="50" charset="-128"/>
              </a:rPr>
              <a:t>昼食：国産牛ハンバーグステーキコース</a:t>
            </a:r>
          </a:p>
        </p:txBody>
      </p:sp>
      <p:pic>
        <p:nvPicPr>
          <p:cNvPr id="323" name="図 322" descr="コンパクトディスク が含まれている画像&#10;&#10;自動的に生成された説明">
            <a:extLst>
              <a:ext uri="{FF2B5EF4-FFF2-40B4-BE49-F238E27FC236}">
                <a16:creationId xmlns:a16="http://schemas.microsoft.com/office/drawing/2014/main" id="{FFBD41E7-A0D0-7356-C515-67B6F2FBA406}"/>
              </a:ext>
            </a:extLst>
          </p:cNvPr>
          <p:cNvPicPr>
            <a:picLocks noChangeAspect="1"/>
          </p:cNvPicPr>
          <p:nvPr/>
        </p:nvPicPr>
        <p:blipFill>
          <a:blip r:embed="rId20"/>
          <a:stretch>
            <a:fillRect/>
          </a:stretch>
        </p:blipFill>
        <p:spPr>
          <a:xfrm>
            <a:off x="5595868" y="2563512"/>
            <a:ext cx="1629259" cy="468000"/>
          </a:xfrm>
          <a:prstGeom prst="rect">
            <a:avLst/>
          </a:prstGeom>
        </p:spPr>
      </p:pic>
      <p:sp>
        <p:nvSpPr>
          <p:cNvPr id="324" name="楕円 271">
            <a:extLst>
              <a:ext uri="{FF2B5EF4-FFF2-40B4-BE49-F238E27FC236}">
                <a16:creationId xmlns:a16="http://schemas.microsoft.com/office/drawing/2014/main" id="{E5816D65-004E-DCC4-92C8-54AE6C113784}"/>
              </a:ext>
            </a:extLst>
          </p:cNvPr>
          <p:cNvSpPr/>
          <p:nvPr/>
        </p:nvSpPr>
        <p:spPr>
          <a:xfrm>
            <a:off x="6503187" y="2314256"/>
            <a:ext cx="648000" cy="180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18" dirty="0">
                <a:solidFill>
                  <a:schemeClr val="bg1"/>
                </a:solidFill>
                <a:latin typeface="HG創英角ｺﾞｼｯｸUB" panose="020B0909000000000000" pitchFamily="49" charset="-128"/>
                <a:ea typeface="HG創英角ｺﾞｼｯｸUB" panose="020B0909000000000000" pitchFamily="49" charset="-128"/>
              </a:rPr>
              <a:t>階段あり</a:t>
            </a:r>
          </a:p>
        </p:txBody>
      </p:sp>
      <p:sp>
        <p:nvSpPr>
          <p:cNvPr id="326" name="テキスト ボックス 325">
            <a:extLst>
              <a:ext uri="{FF2B5EF4-FFF2-40B4-BE49-F238E27FC236}">
                <a16:creationId xmlns:a16="http://schemas.microsoft.com/office/drawing/2014/main" id="{80A62F0F-E308-3409-586B-1DE64F875AC7}"/>
              </a:ext>
            </a:extLst>
          </p:cNvPr>
          <p:cNvSpPr txBox="1"/>
          <p:nvPr/>
        </p:nvSpPr>
        <p:spPr>
          <a:xfrm>
            <a:off x="2267154" y="3195689"/>
            <a:ext cx="3446569" cy="369332"/>
          </a:xfrm>
          <a:prstGeom prst="rect">
            <a:avLst/>
          </a:prstGeom>
          <a:noFill/>
        </p:spPr>
        <p:txBody>
          <a:bodyPr wrap="square">
            <a:spAutoFit/>
          </a:bodyPr>
          <a:lstStyle/>
          <a:p>
            <a:r>
              <a:rPr lang="en-US" altLang="ja-JP" sz="900" b="1" i="0" dirty="0">
                <a:solidFill>
                  <a:srgbClr val="FF0000"/>
                </a:solidFill>
                <a:effectLst/>
                <a:latin typeface="メイリオ" panose="020B0604030504040204" pitchFamily="50" charset="-128"/>
                <a:ea typeface="メイリオ" panose="020B0604030504040204" pitchFamily="50" charset="-128"/>
              </a:rPr>
              <a:t>※</a:t>
            </a:r>
            <a:r>
              <a:rPr lang="ja-JP" altLang="en-US" sz="900" b="1" i="0" dirty="0">
                <a:solidFill>
                  <a:srgbClr val="FF0000"/>
                </a:solidFill>
                <a:effectLst/>
                <a:latin typeface="メイリオ" panose="020B0604030504040204" pitchFamily="50" charset="-128"/>
                <a:ea typeface="メイリオ" panose="020B0604030504040204" pitchFamily="50" charset="-128"/>
              </a:rPr>
              <a:t>“亀の瀬地すべり資料室・排水トンネル・旧大阪鉄道</a:t>
            </a:r>
            <a:endParaRPr lang="en-US" altLang="ja-JP" sz="900" b="1" i="0" dirty="0">
              <a:solidFill>
                <a:srgbClr val="FF0000"/>
              </a:solidFill>
              <a:effectLst/>
              <a:latin typeface="メイリオ" panose="020B0604030504040204" pitchFamily="50" charset="-128"/>
              <a:ea typeface="メイリオ" panose="020B0604030504040204" pitchFamily="50" charset="-128"/>
            </a:endParaRPr>
          </a:p>
          <a:p>
            <a:r>
              <a:rPr lang="ja-JP" altLang="en-US" sz="900" b="1" dirty="0">
                <a:solidFill>
                  <a:srgbClr val="FF0000"/>
                </a:solidFill>
                <a:latin typeface="メイリオ" panose="020B0604030504040204" pitchFamily="50" charset="-128"/>
                <a:ea typeface="メイリオ" panose="020B0604030504040204" pitchFamily="50" charset="-128"/>
              </a:rPr>
              <a:t>　</a:t>
            </a:r>
            <a:r>
              <a:rPr lang="ja-JP" altLang="en-US" sz="900" b="1" i="0" dirty="0">
                <a:solidFill>
                  <a:srgbClr val="FF0000"/>
                </a:solidFill>
                <a:effectLst/>
                <a:latin typeface="メイリオ" panose="020B0604030504040204" pitchFamily="50" charset="-128"/>
                <a:ea typeface="メイリオ" panose="020B0604030504040204" pitchFamily="50" charset="-128"/>
              </a:rPr>
              <a:t>亀瀬隧道”などの見どころを</a:t>
            </a:r>
            <a:r>
              <a:rPr lang="ja-JP" altLang="en-US" sz="900" b="1" dirty="0">
                <a:solidFill>
                  <a:srgbClr val="FF0000"/>
                </a:solidFill>
                <a:latin typeface="メイリオ" panose="020B0604030504040204" pitchFamily="50" charset="-128"/>
                <a:ea typeface="メイリオ" panose="020B0604030504040204" pitchFamily="50" charset="-128"/>
              </a:rPr>
              <a:t>現地ガイドがご案内します</a:t>
            </a:r>
          </a:p>
        </p:txBody>
      </p:sp>
      <p:pic>
        <p:nvPicPr>
          <p:cNvPr id="328" name="図 327">
            <a:extLst>
              <a:ext uri="{FF2B5EF4-FFF2-40B4-BE49-F238E27FC236}">
                <a16:creationId xmlns:a16="http://schemas.microsoft.com/office/drawing/2014/main" id="{7AE1A18D-270F-650F-25ED-24DC217A7D13}"/>
              </a:ext>
            </a:extLst>
          </p:cNvPr>
          <p:cNvPicPr>
            <a:picLocks noChangeAspect="1"/>
          </p:cNvPicPr>
          <p:nvPr/>
        </p:nvPicPr>
        <p:blipFill rotWithShape="1">
          <a:blip r:embed="rId5"/>
          <a:srcRect l="5727" t="50000" r="4191"/>
          <a:stretch/>
        </p:blipFill>
        <p:spPr>
          <a:xfrm>
            <a:off x="9853942" y="3601588"/>
            <a:ext cx="5004954" cy="352800"/>
          </a:xfrm>
          <a:prstGeom prst="rect">
            <a:avLst/>
          </a:prstGeom>
        </p:spPr>
      </p:pic>
      <p:sp>
        <p:nvSpPr>
          <p:cNvPr id="329" name="楕円 328">
            <a:extLst>
              <a:ext uri="{FF2B5EF4-FFF2-40B4-BE49-F238E27FC236}">
                <a16:creationId xmlns:a16="http://schemas.microsoft.com/office/drawing/2014/main" id="{34A6E75C-E05F-09EF-CBF7-E2F4115BD293}"/>
              </a:ext>
            </a:extLst>
          </p:cNvPr>
          <p:cNvSpPr/>
          <p:nvPr/>
        </p:nvSpPr>
        <p:spPr>
          <a:xfrm>
            <a:off x="9987491" y="3689047"/>
            <a:ext cx="519942" cy="221567"/>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718" dirty="0">
                <a:solidFill>
                  <a:schemeClr val="bg1"/>
                </a:solidFill>
                <a:latin typeface="HG創英角ｺﾞｼｯｸUB" panose="020B0909000000000000" pitchFamily="49" charset="-128"/>
                <a:ea typeface="HG創英角ｺﾞｼｯｸUB" panose="020B0909000000000000" pitchFamily="49" charset="-128"/>
              </a:rPr>
              <a:t>R%-1024</a:t>
            </a:r>
            <a:endParaRPr kumimoji="1" lang="ja-JP" altLang="en-US" sz="718"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330" name="テキスト ボックス 329">
            <a:extLst>
              <a:ext uri="{FF2B5EF4-FFF2-40B4-BE49-F238E27FC236}">
                <a16:creationId xmlns:a16="http://schemas.microsoft.com/office/drawing/2014/main" id="{79762741-1BBA-ADAF-8C12-8331506436AE}"/>
              </a:ext>
            </a:extLst>
          </p:cNvPr>
          <p:cNvSpPr txBox="1"/>
          <p:nvPr/>
        </p:nvSpPr>
        <p:spPr>
          <a:xfrm>
            <a:off x="7936766" y="3992411"/>
            <a:ext cx="828000" cy="241476"/>
          </a:xfrm>
          <a:prstGeom prst="rect">
            <a:avLst/>
          </a:prstGeom>
          <a:noFill/>
        </p:spPr>
        <p:txBody>
          <a:bodyPr wrap="square" rtlCol="0">
            <a:spAutoFit/>
          </a:bodyPr>
          <a:lstStyle/>
          <a:p>
            <a:r>
              <a:rPr kumimoji="1" lang="ja-JP" altLang="en-US" sz="969" dirty="0">
                <a:latin typeface="メイリオ" panose="020B0604030504040204" pitchFamily="50" charset="-128"/>
                <a:ea typeface="メイリオ" panose="020B0604030504040204" pitchFamily="50" charset="-128"/>
              </a:rPr>
              <a:t>担当</a:t>
            </a:r>
            <a:r>
              <a:rPr kumimoji="1" lang="en-US" altLang="ja-JP" sz="969" dirty="0">
                <a:latin typeface="メイリオ" panose="020B0604030504040204" pitchFamily="50" charset="-128"/>
                <a:ea typeface="メイリオ" panose="020B0604030504040204" pitchFamily="50" charset="-128"/>
              </a:rPr>
              <a:t>:</a:t>
            </a:r>
            <a:r>
              <a:rPr kumimoji="1" lang="ja-JP" altLang="en-US" sz="969" dirty="0">
                <a:latin typeface="メイリオ" panose="020B0604030504040204" pitchFamily="50" charset="-128"/>
                <a:ea typeface="メイリオ" panose="020B0604030504040204" pitchFamily="50" charset="-128"/>
              </a:rPr>
              <a:t>谷口</a:t>
            </a:r>
          </a:p>
        </p:txBody>
      </p:sp>
      <p:sp>
        <p:nvSpPr>
          <p:cNvPr id="331" name="正方形/長方形 330">
            <a:extLst>
              <a:ext uri="{FF2B5EF4-FFF2-40B4-BE49-F238E27FC236}">
                <a16:creationId xmlns:a16="http://schemas.microsoft.com/office/drawing/2014/main" id="{10A0E147-1A58-4BA2-A969-C2A2CE4C9D3C}"/>
              </a:ext>
            </a:extLst>
          </p:cNvPr>
          <p:cNvSpPr/>
          <p:nvPr/>
        </p:nvSpPr>
        <p:spPr>
          <a:xfrm>
            <a:off x="9353489" y="4011531"/>
            <a:ext cx="471600" cy="1692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kumimoji="1" lang="ja-JP" altLang="en-US" sz="988" dirty="0">
                <a:solidFill>
                  <a:schemeClr val="tx1"/>
                </a:solidFill>
                <a:latin typeface="メイリオ" panose="020B0604030504040204" pitchFamily="50" charset="-128"/>
                <a:ea typeface="メイリオ" panose="020B0604030504040204" pitchFamily="50" charset="-128"/>
              </a:rPr>
              <a:t>須磨</a:t>
            </a:r>
          </a:p>
        </p:txBody>
      </p:sp>
      <p:sp>
        <p:nvSpPr>
          <p:cNvPr id="332" name="楕円 331">
            <a:extLst>
              <a:ext uri="{FF2B5EF4-FFF2-40B4-BE49-F238E27FC236}">
                <a16:creationId xmlns:a16="http://schemas.microsoft.com/office/drawing/2014/main" id="{FF46E32D-9418-2C46-EE63-F61234E43222}"/>
              </a:ext>
            </a:extLst>
          </p:cNvPr>
          <p:cNvSpPr/>
          <p:nvPr/>
        </p:nvSpPr>
        <p:spPr>
          <a:xfrm>
            <a:off x="8644705" y="4005521"/>
            <a:ext cx="354506" cy="180127"/>
          </a:xfrm>
          <a:prstGeom prst="ellipse">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772" dirty="0">
                <a:solidFill>
                  <a:schemeClr val="bg1"/>
                </a:solidFill>
                <a:latin typeface="HG創英角ｺﾞｼｯｸUB" panose="020B0909000000000000" pitchFamily="49" charset="-128"/>
                <a:ea typeface="HG創英角ｺﾞｼｯｸUB" panose="020B0909000000000000" pitchFamily="49" charset="-128"/>
              </a:rPr>
              <a:t>60</a:t>
            </a:r>
            <a:r>
              <a:rPr kumimoji="1" lang="ja-JP" altLang="en-US" sz="772" dirty="0">
                <a:solidFill>
                  <a:schemeClr val="bg1"/>
                </a:solidFill>
                <a:latin typeface="HG創英角ｺﾞｼｯｸUB" panose="020B0909000000000000" pitchFamily="49" charset="-128"/>
                <a:ea typeface="HG創英角ｺﾞｼｯｸUB" panose="020B0909000000000000" pitchFamily="49" charset="-128"/>
              </a:rPr>
              <a:t>分</a:t>
            </a:r>
            <a:endParaRPr kumimoji="1" lang="ja-JP" altLang="en-US" sz="772" dirty="0"/>
          </a:p>
        </p:txBody>
      </p:sp>
      <p:sp>
        <p:nvSpPr>
          <p:cNvPr id="333" name="テキスト ボックス 332">
            <a:extLst>
              <a:ext uri="{FF2B5EF4-FFF2-40B4-BE49-F238E27FC236}">
                <a16:creationId xmlns:a16="http://schemas.microsoft.com/office/drawing/2014/main" id="{62EF37CA-E0C7-FA37-79BA-909DE9D3BDA5}"/>
              </a:ext>
            </a:extLst>
          </p:cNvPr>
          <p:cNvSpPr txBox="1"/>
          <p:nvPr/>
        </p:nvSpPr>
        <p:spPr>
          <a:xfrm>
            <a:off x="10320427" y="3571921"/>
            <a:ext cx="4109949" cy="369332"/>
          </a:xfrm>
          <a:prstGeom prst="rect">
            <a:avLst/>
          </a:prstGeom>
          <a:noFill/>
        </p:spPr>
        <p:txBody>
          <a:bodyPr wrap="square" rtlCol="0">
            <a:spAutoFit/>
          </a:bodyPr>
          <a:lstStyle/>
          <a:p>
            <a:pPr algn="ctr"/>
            <a:r>
              <a:rPr kumimoji="1" lang="ja-JP" altLang="en-US" dirty="0">
                <a:ln w="9525">
                  <a:noFill/>
                </a:ln>
                <a:solidFill>
                  <a:srgbClr val="FF0000"/>
                </a:solidFill>
                <a:latin typeface="HG創英ﾌﾟﾚｾﾞﾝｽEB" panose="02020809000000000000" pitchFamily="17" charset="-128"/>
                <a:ea typeface="HG創英ﾌﾟﾚｾﾞﾝｽEB" panose="02020809000000000000" pitchFamily="17" charset="-128"/>
              </a:rPr>
              <a:t>王侯貴族のバラ園 ＆ 南京町</a:t>
            </a:r>
            <a:endParaRPr kumimoji="1" lang="en-US" altLang="ja-JP" dirty="0">
              <a:ln w="9525">
                <a:noFill/>
              </a:ln>
              <a:solidFill>
                <a:srgbClr val="FF0000"/>
              </a:solidFill>
              <a:latin typeface="HG創英ﾌﾟﾚｾﾞﾝｽEB" panose="02020809000000000000" pitchFamily="17" charset="-128"/>
              <a:ea typeface="HG創英ﾌﾟﾚｾﾞﾝｽEB" panose="02020809000000000000" pitchFamily="17" charset="-128"/>
            </a:endParaRPr>
          </a:p>
        </p:txBody>
      </p:sp>
      <p:sp>
        <p:nvSpPr>
          <p:cNvPr id="334" name="テキスト ボックス 333">
            <a:extLst>
              <a:ext uri="{FF2B5EF4-FFF2-40B4-BE49-F238E27FC236}">
                <a16:creationId xmlns:a16="http://schemas.microsoft.com/office/drawing/2014/main" id="{7E12BBBF-0366-155A-FCC6-4F024A8F3E04}"/>
              </a:ext>
            </a:extLst>
          </p:cNvPr>
          <p:cNvSpPr txBox="1"/>
          <p:nvPr/>
        </p:nvSpPr>
        <p:spPr>
          <a:xfrm>
            <a:off x="7938204" y="4229057"/>
            <a:ext cx="1908000" cy="615553"/>
          </a:xfrm>
          <a:prstGeom prst="rect">
            <a:avLst/>
          </a:prstGeom>
          <a:noFill/>
        </p:spPr>
        <p:txBody>
          <a:bodyPr wrap="square" rtlCol="0">
            <a:spAutoFit/>
          </a:bodyPr>
          <a:lstStyle/>
          <a:p>
            <a:pPr algn="ctr" defTabSz="493456">
              <a:defRPr/>
            </a:pPr>
            <a:r>
              <a:rPr kumimoji="1" lang="en-US" altLang="ja-JP" sz="2000" dirty="0">
                <a:latin typeface="HG創英角ｺﾞｼｯｸUB" panose="020B0909000000000000" pitchFamily="49" charset="-128"/>
                <a:ea typeface="HG創英角ｺﾞｼｯｸUB" panose="020B0909000000000000" pitchFamily="49" charset="-128"/>
              </a:rPr>
              <a:t>12,000</a:t>
            </a:r>
            <a:r>
              <a:rPr kumimoji="1" lang="ja-JP" altLang="en-US" sz="2000" dirty="0">
                <a:latin typeface="HG創英角ｺﾞｼｯｸUB" panose="020B0909000000000000" pitchFamily="49" charset="-128"/>
                <a:ea typeface="HG創英角ｺﾞｼｯｸUB" panose="020B0909000000000000" pitchFamily="49" charset="-128"/>
              </a:rPr>
              <a:t>円</a:t>
            </a:r>
            <a:endParaRPr kumimoji="1" lang="en-US" altLang="ja-JP" sz="2000" dirty="0">
              <a:latin typeface="HG創英角ｺﾞｼｯｸUB" panose="020B0909000000000000" pitchFamily="49" charset="-128"/>
              <a:ea typeface="HG創英角ｺﾞｼｯｸUB" panose="020B0909000000000000" pitchFamily="49" charset="-128"/>
            </a:endParaRPr>
          </a:p>
          <a:p>
            <a:pPr algn="ctr" defTabSz="493456">
              <a:defRPr/>
            </a:pPr>
            <a:r>
              <a:rPr kumimoji="1" lang="en-US" altLang="ja-JP" sz="1400" dirty="0">
                <a:latin typeface="HG創英角ｺﾞｼｯｸUB" panose="020B0909000000000000" pitchFamily="49" charset="-128"/>
                <a:ea typeface="HG創英角ｺﾞｼｯｸUB" panose="020B0909000000000000" pitchFamily="49" charset="-128"/>
              </a:rPr>
              <a:t>(</a:t>
            </a:r>
            <a:r>
              <a:rPr kumimoji="1" lang="ja-JP" altLang="en-US" sz="1400" dirty="0">
                <a:highlight>
                  <a:srgbClr val="FFFF00"/>
                </a:highlight>
                <a:latin typeface="HG創英角ｺﾞｼｯｸUB" panose="020B0909000000000000" pitchFamily="49" charset="-128"/>
                <a:ea typeface="HG創英角ｺﾞｼｯｸUB" panose="020B0909000000000000" pitchFamily="49" charset="-128"/>
              </a:rPr>
              <a:t>移動支援</a:t>
            </a:r>
            <a:r>
              <a:rPr kumimoji="1" lang="en-US" altLang="ja-JP" sz="1400" dirty="0">
                <a:highlight>
                  <a:srgbClr val="FFFF00"/>
                </a:highlight>
                <a:latin typeface="HG創英角ｺﾞｼｯｸUB" panose="020B0909000000000000" pitchFamily="49" charset="-128"/>
                <a:ea typeface="HG創英角ｺﾞｼｯｸUB" panose="020B0909000000000000" pitchFamily="49" charset="-128"/>
              </a:rPr>
              <a:t>4,000</a:t>
            </a:r>
            <a:r>
              <a:rPr kumimoji="1" lang="ja-JP" altLang="en-US" sz="1400" dirty="0">
                <a:highlight>
                  <a:srgbClr val="FFFF00"/>
                </a:highlight>
                <a:latin typeface="HG創英角ｺﾞｼｯｸUB" panose="020B0909000000000000" pitchFamily="49" charset="-128"/>
                <a:ea typeface="HG創英角ｺﾞｼｯｸUB" panose="020B0909000000000000" pitchFamily="49" charset="-128"/>
              </a:rPr>
              <a:t>円</a:t>
            </a:r>
            <a:r>
              <a:rPr kumimoji="1" lang="en-US" altLang="ja-JP" sz="1400" dirty="0">
                <a:latin typeface="HG創英角ｺﾞｼｯｸUB" panose="020B0909000000000000" pitchFamily="49" charset="-128"/>
                <a:ea typeface="HG創英角ｺﾞｼｯｸUB" panose="020B0909000000000000" pitchFamily="49" charset="-128"/>
              </a:rPr>
              <a:t>)</a:t>
            </a:r>
          </a:p>
        </p:txBody>
      </p:sp>
      <p:sp>
        <p:nvSpPr>
          <p:cNvPr id="335" name="テキスト ボックス 334">
            <a:extLst>
              <a:ext uri="{FF2B5EF4-FFF2-40B4-BE49-F238E27FC236}">
                <a16:creationId xmlns:a16="http://schemas.microsoft.com/office/drawing/2014/main" id="{B97FBEF1-BF18-9D1B-C342-1B7B1876BC66}"/>
              </a:ext>
            </a:extLst>
          </p:cNvPr>
          <p:cNvSpPr txBox="1"/>
          <p:nvPr/>
        </p:nvSpPr>
        <p:spPr>
          <a:xfrm>
            <a:off x="7937793" y="4855169"/>
            <a:ext cx="1908000" cy="200055"/>
          </a:xfrm>
          <a:prstGeom prst="rect">
            <a:avLst/>
          </a:prstGeom>
          <a:noFill/>
        </p:spPr>
        <p:txBody>
          <a:bodyPr wrap="square" rtlCol="0">
            <a:spAutoFit/>
          </a:bodyPr>
          <a:lstStyle/>
          <a:p>
            <a:r>
              <a:rPr kumimoji="1" lang="ja-JP" altLang="en-US" sz="700" dirty="0">
                <a:latin typeface="メイリオ" panose="020B0604030504040204" pitchFamily="50" charset="-128"/>
                <a:ea typeface="メイリオ" panose="020B0604030504040204" pitchFamily="50" charset="-128"/>
              </a:rPr>
              <a:t>昼食</a:t>
            </a:r>
            <a:r>
              <a:rPr kumimoji="1" lang="en-US" altLang="ja-JP" sz="700" dirty="0">
                <a:latin typeface="メイリオ" panose="020B0604030504040204" pitchFamily="50" charset="-128"/>
                <a:ea typeface="メイリオ" panose="020B0604030504040204" pitchFamily="50" charset="-128"/>
              </a:rPr>
              <a:t>:</a:t>
            </a:r>
            <a:r>
              <a:rPr kumimoji="1" lang="ja-JP" altLang="en-US" sz="700" dirty="0">
                <a:latin typeface="メイリオ" panose="020B0604030504040204" pitchFamily="50" charset="-128"/>
                <a:ea typeface="メイリオ" panose="020B0604030504040204" pitchFamily="50" charset="-128"/>
              </a:rPr>
              <a:t>プチ贅沢な飲茶セット</a:t>
            </a:r>
          </a:p>
        </p:txBody>
      </p:sp>
      <p:sp>
        <p:nvSpPr>
          <p:cNvPr id="336" name="テキスト ボックス 335">
            <a:extLst>
              <a:ext uri="{FF2B5EF4-FFF2-40B4-BE49-F238E27FC236}">
                <a16:creationId xmlns:a16="http://schemas.microsoft.com/office/drawing/2014/main" id="{12E73A84-6C7C-8E4C-7F0D-4F2CDB65B6A0}"/>
              </a:ext>
            </a:extLst>
          </p:cNvPr>
          <p:cNvSpPr txBox="1"/>
          <p:nvPr/>
        </p:nvSpPr>
        <p:spPr>
          <a:xfrm>
            <a:off x="9845793" y="3925690"/>
            <a:ext cx="2750124" cy="861774"/>
          </a:xfrm>
          <a:prstGeom prst="rect">
            <a:avLst/>
          </a:prstGeom>
          <a:noFill/>
        </p:spPr>
        <p:txBody>
          <a:bodyPr wrap="square" rtlCol="0">
            <a:spAutoFit/>
          </a:bodyPr>
          <a:lstStyle/>
          <a:p>
            <a:pPr defTabSz="575255">
              <a:defRPr/>
            </a:pPr>
            <a:r>
              <a:rPr kumimoji="1" lang="en-US" altLang="ja-JP" sz="1000" b="1" dirty="0">
                <a:solidFill>
                  <a:prstClr val="black"/>
                </a:solidFill>
                <a:latin typeface="メイリオ" panose="020B0604030504040204" pitchFamily="50" charset="-128"/>
                <a:ea typeface="メイリオ" panose="020B0604030504040204" pitchFamily="50" charset="-128"/>
              </a:rPr>
              <a:t>8:30‐9:30</a:t>
            </a:r>
            <a:r>
              <a:rPr kumimoji="1" lang="ja-JP" altLang="en-US" sz="1000" b="1" dirty="0">
                <a:solidFill>
                  <a:prstClr val="black"/>
                </a:solidFill>
                <a:latin typeface="メイリオ" panose="020B0604030504040204" pitchFamily="50" charset="-128"/>
                <a:ea typeface="メイリオ" panose="020B0604030504040204" pitchFamily="50" charset="-128"/>
              </a:rPr>
              <a:t>頃 </a:t>
            </a:r>
            <a:r>
              <a:rPr kumimoji="1" lang="ja-JP" altLang="en-US" sz="1000" dirty="0">
                <a:latin typeface="メイリオ" panose="020B0604030504040204" pitchFamily="50" charset="-128"/>
                <a:ea typeface="メイリオ" panose="020B0604030504040204" pitchFamily="50" charset="-128"/>
              </a:rPr>
              <a:t>各ご自宅</a:t>
            </a:r>
            <a:r>
              <a:rPr kumimoji="1" lang="en-US" altLang="ja-JP" sz="1000" dirty="0">
                <a:latin typeface="メイリオ" panose="020B0604030504040204" pitchFamily="50" charset="-128"/>
                <a:ea typeface="メイリオ" panose="020B0604030504040204" pitchFamily="50" charset="-128"/>
              </a:rPr>
              <a:t>==</a:t>
            </a:r>
          </a:p>
          <a:p>
            <a:pPr defTabSz="575255">
              <a:defRPr/>
            </a:pPr>
            <a:r>
              <a:rPr kumimoji="1" lang="en-US" altLang="ja-JP" sz="1000" dirty="0">
                <a:latin typeface="メイリオ" panose="020B0604030504040204" pitchFamily="50" charset="-128"/>
                <a:ea typeface="メイリオ" panose="020B0604030504040204" pitchFamily="50" charset="-128"/>
              </a:rPr>
              <a:t>11:00</a:t>
            </a:r>
            <a:r>
              <a:rPr kumimoji="1" lang="ja-JP" altLang="en-US" sz="1000" dirty="0">
                <a:latin typeface="メイリオ" panose="020B0604030504040204" pitchFamily="50" charset="-128"/>
                <a:ea typeface="メイリオ" panose="020B0604030504040204" pitchFamily="50" charset="-128"/>
              </a:rPr>
              <a:t> 須磨離宮公園バラ園散策＝＝</a:t>
            </a:r>
            <a:endParaRPr kumimoji="1" lang="en-US" altLang="ja-JP" sz="1000" dirty="0">
              <a:latin typeface="メイリオ" panose="020B0604030504040204" pitchFamily="50" charset="-128"/>
              <a:ea typeface="メイリオ" panose="020B0604030504040204" pitchFamily="50" charset="-128"/>
            </a:endParaRPr>
          </a:p>
          <a:p>
            <a:pPr defTabSz="575255">
              <a:defRPr/>
            </a:pPr>
            <a:r>
              <a:rPr kumimoji="1" lang="en-US" altLang="ja-JP" sz="1000" dirty="0">
                <a:latin typeface="メイリオ" panose="020B0604030504040204" pitchFamily="50" charset="-128"/>
                <a:ea typeface="メイリオ" panose="020B0604030504040204" pitchFamily="50" charset="-128"/>
              </a:rPr>
              <a:t>12:45</a:t>
            </a:r>
            <a:r>
              <a:rPr kumimoji="1" lang="ja-JP" altLang="en-US" sz="1000" dirty="0">
                <a:latin typeface="メイリオ" panose="020B0604030504040204" pitchFamily="50" charset="-128"/>
                <a:ea typeface="メイリオ" panose="020B0604030504040204" pitchFamily="50" charset="-128"/>
              </a:rPr>
              <a:t>南京町 昌園（ご昼食）</a:t>
            </a:r>
            <a:r>
              <a:rPr kumimoji="1" lang="en-US" altLang="ja-JP" sz="1000" dirty="0">
                <a:latin typeface="メイリオ" panose="020B0604030504040204" pitchFamily="50" charset="-128"/>
                <a:ea typeface="メイリオ" panose="020B0604030504040204" pitchFamily="50" charset="-128"/>
              </a:rPr>
              <a:t>==</a:t>
            </a:r>
          </a:p>
          <a:p>
            <a:pPr defTabSz="575255">
              <a:defRPr/>
            </a:pPr>
            <a:r>
              <a:rPr kumimoji="1" lang="ja-JP" altLang="en-US" sz="1000" dirty="0">
                <a:latin typeface="メイリオ" panose="020B0604030504040204" pitchFamily="50" charset="-128"/>
                <a:ea typeface="メイリオ" panose="020B0604030504040204" pitchFamily="50" charset="-128"/>
              </a:rPr>
              <a:t>南京町散策＝＝</a:t>
            </a:r>
            <a:endParaRPr kumimoji="1" lang="en-US" altLang="ja-JP" sz="1000" dirty="0">
              <a:latin typeface="メイリオ" panose="020B0604030504040204" pitchFamily="50" charset="-128"/>
              <a:ea typeface="メイリオ" panose="020B0604030504040204" pitchFamily="50" charset="-128"/>
            </a:endParaRPr>
          </a:p>
          <a:p>
            <a:pPr defTabSz="575255">
              <a:defRPr/>
            </a:pPr>
            <a:r>
              <a:rPr kumimoji="1" lang="en-US" altLang="ja-JP" sz="1000" b="1" dirty="0">
                <a:latin typeface="メイリオ" panose="020B0604030504040204" pitchFamily="50" charset="-128"/>
                <a:ea typeface="メイリオ" panose="020B0604030504040204" pitchFamily="50" charset="-128"/>
              </a:rPr>
              <a:t>16:30-17:00</a:t>
            </a:r>
            <a:r>
              <a:rPr kumimoji="1" lang="ja-JP" altLang="en-US" sz="1000" b="1" dirty="0">
                <a:latin typeface="メイリオ" panose="020B0604030504040204" pitchFamily="50" charset="-128"/>
                <a:ea typeface="メイリオ" panose="020B0604030504040204" pitchFamily="50" charset="-128"/>
              </a:rPr>
              <a:t>頃 </a:t>
            </a:r>
            <a:r>
              <a:rPr kumimoji="1" lang="ja-JP" altLang="en-US" sz="1000" dirty="0">
                <a:latin typeface="メイリオ" panose="020B0604030504040204" pitchFamily="50" charset="-128"/>
                <a:ea typeface="メイリオ" panose="020B0604030504040204" pitchFamily="50" charset="-128"/>
              </a:rPr>
              <a:t>各ご自宅</a:t>
            </a:r>
            <a:r>
              <a:rPr kumimoji="1" lang="ja-JP" altLang="en-US" sz="10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  </a:t>
            </a:r>
            <a:endParaRPr kumimoji="1" lang="ja-JP" altLang="en-US" sz="1000" b="1" kern="100" dirty="0">
              <a:solidFill>
                <a:srgbClr val="FF0000"/>
              </a:solidFill>
              <a:highlight>
                <a:srgbClr val="FFFF00"/>
              </a:highligh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37" name="楕円 271">
            <a:extLst>
              <a:ext uri="{FF2B5EF4-FFF2-40B4-BE49-F238E27FC236}">
                <a16:creationId xmlns:a16="http://schemas.microsoft.com/office/drawing/2014/main" id="{21FA3630-59E9-2F06-A97B-6DFC24584EB5}"/>
              </a:ext>
            </a:extLst>
          </p:cNvPr>
          <p:cNvSpPr/>
          <p:nvPr/>
        </p:nvSpPr>
        <p:spPr>
          <a:xfrm>
            <a:off x="14141319" y="3812704"/>
            <a:ext cx="648000" cy="180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18" dirty="0">
                <a:solidFill>
                  <a:schemeClr val="bg1"/>
                </a:solidFill>
                <a:latin typeface="HG創英角ｺﾞｼｯｸUB" panose="020B0909000000000000" pitchFamily="49" charset="-128"/>
                <a:ea typeface="HG創英角ｺﾞｼｯｸUB" panose="020B0909000000000000" pitchFamily="49" charset="-128"/>
              </a:rPr>
              <a:t>階段あり</a:t>
            </a:r>
          </a:p>
        </p:txBody>
      </p:sp>
      <p:sp>
        <p:nvSpPr>
          <p:cNvPr id="338" name="テキスト ボックス 337">
            <a:extLst>
              <a:ext uri="{FF2B5EF4-FFF2-40B4-BE49-F238E27FC236}">
                <a16:creationId xmlns:a16="http://schemas.microsoft.com/office/drawing/2014/main" id="{B4C53347-DEC5-59DB-E463-6C436AC3327A}"/>
              </a:ext>
            </a:extLst>
          </p:cNvPr>
          <p:cNvSpPr txBox="1"/>
          <p:nvPr/>
        </p:nvSpPr>
        <p:spPr>
          <a:xfrm>
            <a:off x="9851209" y="4704221"/>
            <a:ext cx="2990433" cy="369332"/>
          </a:xfrm>
          <a:prstGeom prst="rect">
            <a:avLst/>
          </a:prstGeom>
          <a:noFill/>
        </p:spPr>
        <p:txBody>
          <a:bodyPr wrap="square">
            <a:spAutoFit/>
          </a:bodyPr>
          <a:lstStyle/>
          <a:p>
            <a:r>
              <a:rPr lang="en-US" altLang="ja-JP" sz="900" b="1" dirty="0">
                <a:solidFill>
                  <a:srgbClr val="FF0000"/>
                </a:solidFill>
                <a:latin typeface="メイリオ" panose="020B0604030504040204" pitchFamily="50" charset="-128"/>
                <a:ea typeface="メイリオ" panose="020B0604030504040204" pitchFamily="50" charset="-128"/>
              </a:rPr>
              <a:t>※</a:t>
            </a:r>
            <a:r>
              <a:rPr lang="ja-JP" altLang="en-US" sz="900" b="1" i="0" dirty="0">
                <a:solidFill>
                  <a:srgbClr val="FF0000"/>
                </a:solidFill>
                <a:effectLst/>
                <a:latin typeface="メイリオ" panose="020B0604030504040204" pitchFamily="50" charset="-128"/>
                <a:ea typeface="メイリオ" panose="020B0604030504040204" pitchFamily="50" charset="-128"/>
              </a:rPr>
              <a:t>約</a:t>
            </a:r>
            <a:r>
              <a:rPr lang="en-US" altLang="ja-JP" sz="900" b="1" i="0" dirty="0">
                <a:solidFill>
                  <a:srgbClr val="FF0000"/>
                </a:solidFill>
                <a:effectLst/>
                <a:latin typeface="メイリオ" panose="020B0604030504040204" pitchFamily="50" charset="-128"/>
                <a:ea typeface="メイリオ" panose="020B0604030504040204" pitchFamily="50" charset="-128"/>
              </a:rPr>
              <a:t>180</a:t>
            </a:r>
            <a:r>
              <a:rPr lang="ja-JP" altLang="en-US" sz="900" b="1" i="0" dirty="0">
                <a:solidFill>
                  <a:srgbClr val="FF0000"/>
                </a:solidFill>
                <a:effectLst/>
                <a:latin typeface="メイリオ" panose="020B0604030504040204" pitchFamily="50" charset="-128"/>
                <a:ea typeface="メイリオ" panose="020B0604030504040204" pitchFamily="50" charset="-128"/>
              </a:rPr>
              <a:t>種、</a:t>
            </a:r>
            <a:r>
              <a:rPr lang="en-US" altLang="ja-JP" sz="900" b="1" i="0" dirty="0">
                <a:solidFill>
                  <a:srgbClr val="FF0000"/>
                </a:solidFill>
                <a:effectLst/>
                <a:latin typeface="メイリオ" panose="020B0604030504040204" pitchFamily="50" charset="-128"/>
                <a:ea typeface="メイリオ" panose="020B0604030504040204" pitchFamily="50" charset="-128"/>
              </a:rPr>
              <a:t>4,000</a:t>
            </a:r>
            <a:r>
              <a:rPr lang="ja-JP" altLang="en-US" sz="900" b="1" i="0" dirty="0">
                <a:solidFill>
                  <a:srgbClr val="FF0000"/>
                </a:solidFill>
                <a:effectLst/>
                <a:latin typeface="メイリオ" panose="020B0604030504040204" pitchFamily="50" charset="-128"/>
                <a:ea typeface="メイリオ" panose="020B0604030504040204" pitchFamily="50" charset="-128"/>
              </a:rPr>
              <a:t>株のバラが開花し、色鮮や</a:t>
            </a:r>
            <a:endParaRPr lang="en-US" altLang="ja-JP" sz="900" b="1" i="0" dirty="0">
              <a:solidFill>
                <a:srgbClr val="FF0000"/>
              </a:solidFill>
              <a:effectLst/>
              <a:latin typeface="メイリオ" panose="020B0604030504040204" pitchFamily="50" charset="-128"/>
              <a:ea typeface="メイリオ" panose="020B0604030504040204" pitchFamily="50" charset="-128"/>
            </a:endParaRPr>
          </a:p>
          <a:p>
            <a:r>
              <a:rPr lang="ja-JP" altLang="en-US" sz="900" b="1" dirty="0">
                <a:solidFill>
                  <a:srgbClr val="FF0000"/>
                </a:solidFill>
                <a:latin typeface="メイリオ" panose="020B0604030504040204" pitchFamily="50" charset="-128"/>
                <a:ea typeface="メイリオ" panose="020B0604030504040204" pitchFamily="50" charset="-128"/>
              </a:rPr>
              <a:t>　</a:t>
            </a:r>
            <a:r>
              <a:rPr lang="ja-JP" altLang="en-US" sz="900" b="1" i="0" dirty="0">
                <a:solidFill>
                  <a:srgbClr val="FF0000"/>
                </a:solidFill>
                <a:effectLst/>
                <a:latin typeface="メイリオ" panose="020B0604030504040204" pitchFamily="50" charset="-128"/>
                <a:ea typeface="メイリオ" panose="020B0604030504040204" pitchFamily="50" charset="-128"/>
              </a:rPr>
              <a:t>かな花色と豊かな香りをお楽しみいただけます</a:t>
            </a:r>
            <a:endParaRPr lang="ja-JP" altLang="en-US" sz="900" b="1" dirty="0">
              <a:solidFill>
                <a:srgbClr val="FF0000"/>
              </a:solidFill>
              <a:latin typeface="メイリオ" panose="020B0604030504040204" pitchFamily="50" charset="-128"/>
              <a:ea typeface="メイリオ" panose="020B0604030504040204" pitchFamily="50" charset="-128"/>
            </a:endParaRPr>
          </a:p>
        </p:txBody>
      </p:sp>
      <p:pic>
        <p:nvPicPr>
          <p:cNvPr id="339" name="図 338" descr="テーブルの上にある数種類の食事&#10;&#10;自動的に生成された説明">
            <a:extLst>
              <a:ext uri="{FF2B5EF4-FFF2-40B4-BE49-F238E27FC236}">
                <a16:creationId xmlns:a16="http://schemas.microsoft.com/office/drawing/2014/main" id="{AA99C510-BA2B-BFB8-3F34-73DC9E918082}"/>
              </a:ext>
            </a:extLst>
          </p:cNvPr>
          <p:cNvPicPr>
            <a:picLocks noChangeAspect="1"/>
          </p:cNvPicPr>
          <p:nvPr/>
        </p:nvPicPr>
        <p:blipFill rotWithShape="1">
          <a:blip r:embed="rId21"/>
          <a:srcRect l="6235"/>
          <a:stretch/>
        </p:blipFill>
        <p:spPr>
          <a:xfrm>
            <a:off x="13538200" y="4044540"/>
            <a:ext cx="1281336" cy="972000"/>
          </a:xfrm>
          <a:prstGeom prst="rect">
            <a:avLst/>
          </a:prstGeom>
        </p:spPr>
      </p:pic>
      <p:pic>
        <p:nvPicPr>
          <p:cNvPr id="340" name="図 339">
            <a:extLst>
              <a:ext uri="{FF2B5EF4-FFF2-40B4-BE49-F238E27FC236}">
                <a16:creationId xmlns:a16="http://schemas.microsoft.com/office/drawing/2014/main" id="{47EC2B10-BFC8-1BA9-D2BE-2CE60E1336A3}"/>
              </a:ext>
            </a:extLst>
          </p:cNvPr>
          <p:cNvPicPr>
            <a:picLocks noChangeAspect="1"/>
          </p:cNvPicPr>
          <p:nvPr/>
        </p:nvPicPr>
        <p:blipFill rotWithShape="1">
          <a:blip r:embed="rId22"/>
          <a:srcRect l="14328" r="14328"/>
          <a:stretch/>
        </p:blipFill>
        <p:spPr>
          <a:xfrm>
            <a:off x="12514845" y="4046973"/>
            <a:ext cx="974944" cy="972000"/>
          </a:xfrm>
          <a:prstGeom prst="rect">
            <a:avLst/>
          </a:prstGeom>
        </p:spPr>
      </p:pic>
      <p:sp>
        <p:nvSpPr>
          <p:cNvPr id="81" name="楕円 271">
            <a:extLst>
              <a:ext uri="{FF2B5EF4-FFF2-40B4-BE49-F238E27FC236}">
                <a16:creationId xmlns:a16="http://schemas.microsoft.com/office/drawing/2014/main" id="{00F0E05F-F9B6-41E5-0734-164A92F8454B}"/>
              </a:ext>
            </a:extLst>
          </p:cNvPr>
          <p:cNvSpPr/>
          <p:nvPr/>
        </p:nvSpPr>
        <p:spPr>
          <a:xfrm>
            <a:off x="6503187" y="6756583"/>
            <a:ext cx="648000" cy="180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18" dirty="0">
                <a:solidFill>
                  <a:schemeClr val="tx1"/>
                </a:solidFill>
                <a:latin typeface="HG創英角ｺﾞｼｯｸUB" panose="020B0909000000000000" pitchFamily="49" charset="-128"/>
                <a:ea typeface="HG創英角ｺﾞｼｯｸUB" panose="020B0909000000000000" pitchFamily="49" charset="-128"/>
              </a:rPr>
              <a:t>全対応</a:t>
            </a:r>
          </a:p>
        </p:txBody>
      </p:sp>
      <p:sp>
        <p:nvSpPr>
          <p:cNvPr id="235" name="楕円 271">
            <a:extLst>
              <a:ext uri="{FF2B5EF4-FFF2-40B4-BE49-F238E27FC236}">
                <a16:creationId xmlns:a16="http://schemas.microsoft.com/office/drawing/2014/main" id="{DC48A758-B1D0-FEF7-3507-89A555B4DEFF}"/>
              </a:ext>
            </a:extLst>
          </p:cNvPr>
          <p:cNvSpPr/>
          <p:nvPr/>
        </p:nvSpPr>
        <p:spPr>
          <a:xfrm>
            <a:off x="6503187" y="3795032"/>
            <a:ext cx="648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18" dirty="0">
                <a:solidFill>
                  <a:schemeClr val="tx1"/>
                </a:solidFill>
                <a:latin typeface="HG創英角ｺﾞｼｯｸUB" panose="020B0909000000000000" pitchFamily="49" charset="-128"/>
                <a:ea typeface="HG創英角ｺﾞｼｯｸUB" panose="020B0909000000000000" pitchFamily="49" charset="-128"/>
              </a:rPr>
              <a:t>移乗可</a:t>
            </a:r>
          </a:p>
        </p:txBody>
      </p:sp>
      <p:sp>
        <p:nvSpPr>
          <p:cNvPr id="341" name="楕円 271">
            <a:extLst>
              <a:ext uri="{FF2B5EF4-FFF2-40B4-BE49-F238E27FC236}">
                <a16:creationId xmlns:a16="http://schemas.microsoft.com/office/drawing/2014/main" id="{30F029A4-749C-1994-C0B6-160DF470352F}"/>
              </a:ext>
            </a:extLst>
          </p:cNvPr>
          <p:cNvSpPr/>
          <p:nvPr/>
        </p:nvSpPr>
        <p:spPr>
          <a:xfrm>
            <a:off x="-831538" y="3753136"/>
            <a:ext cx="648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18" dirty="0">
                <a:solidFill>
                  <a:schemeClr val="tx1"/>
                </a:solidFill>
                <a:latin typeface="HG創英角ｺﾞｼｯｸUB" panose="020B0909000000000000" pitchFamily="49" charset="-128"/>
                <a:ea typeface="HG創英角ｺﾞｼｯｸUB" panose="020B0909000000000000" pitchFamily="49" charset="-128"/>
              </a:rPr>
              <a:t>移乗可</a:t>
            </a:r>
          </a:p>
        </p:txBody>
      </p:sp>
      <p:sp>
        <p:nvSpPr>
          <p:cNvPr id="342" name="楕円 271">
            <a:extLst>
              <a:ext uri="{FF2B5EF4-FFF2-40B4-BE49-F238E27FC236}">
                <a16:creationId xmlns:a16="http://schemas.microsoft.com/office/drawing/2014/main" id="{35ACF82B-3813-2A7B-3E9E-2735C9976BC8}"/>
              </a:ext>
            </a:extLst>
          </p:cNvPr>
          <p:cNvSpPr/>
          <p:nvPr/>
        </p:nvSpPr>
        <p:spPr>
          <a:xfrm>
            <a:off x="14141319" y="5275672"/>
            <a:ext cx="648000" cy="180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18" dirty="0">
                <a:solidFill>
                  <a:sysClr val="windowText" lastClr="000000"/>
                </a:solidFill>
                <a:latin typeface="HG創英角ｺﾞｼｯｸUB" panose="020B0909000000000000" pitchFamily="49" charset="-128"/>
                <a:ea typeface="HG創英角ｺﾞｼｯｸUB" panose="020B0909000000000000" pitchFamily="49" charset="-128"/>
              </a:rPr>
              <a:t>全対応</a:t>
            </a:r>
          </a:p>
        </p:txBody>
      </p:sp>
      <p:sp>
        <p:nvSpPr>
          <p:cNvPr id="343" name="テキスト ボックス 342">
            <a:extLst>
              <a:ext uri="{FF2B5EF4-FFF2-40B4-BE49-F238E27FC236}">
                <a16:creationId xmlns:a16="http://schemas.microsoft.com/office/drawing/2014/main" id="{442F4719-847F-5756-B875-BDAD044508B8}"/>
              </a:ext>
            </a:extLst>
          </p:cNvPr>
          <p:cNvSpPr txBox="1"/>
          <p:nvPr/>
        </p:nvSpPr>
        <p:spPr>
          <a:xfrm>
            <a:off x="4709469" y="8044784"/>
            <a:ext cx="2525227" cy="738664"/>
          </a:xfrm>
          <a:prstGeom prst="rect">
            <a:avLst/>
          </a:prstGeom>
          <a:noFill/>
        </p:spPr>
        <p:txBody>
          <a:bodyPr wrap="square" rtlCol="0">
            <a:spAutoFit/>
          </a:bodyPr>
          <a:lstStyle/>
          <a:p>
            <a:pPr>
              <a:spcAft>
                <a:spcPts val="600"/>
              </a:spcAft>
            </a:pPr>
            <a:r>
              <a:rPr kumimoji="1" lang="en-US" altLang="ja-JP" sz="800" dirty="0">
                <a:highlight>
                  <a:srgbClr val="FFFF00"/>
                </a:highlight>
                <a:latin typeface="メイリオ" panose="020B0604030504040204" pitchFamily="50" charset="-128"/>
                <a:ea typeface="メイリオ" panose="020B0604030504040204" pitchFamily="50" charset="-128"/>
              </a:rPr>
              <a:t>※</a:t>
            </a:r>
            <a:r>
              <a:rPr kumimoji="1" lang="ja-JP" altLang="en-US" sz="800" dirty="0">
                <a:highlight>
                  <a:srgbClr val="FFFF00"/>
                </a:highlight>
                <a:latin typeface="メイリオ" panose="020B0604030504040204" pitchFamily="50" charset="-128"/>
                <a:ea typeface="メイリオ" panose="020B0604030504040204" pitchFamily="50" charset="-128"/>
              </a:rPr>
              <a:t>気候の関係で開花時期がずれる場合があります</a:t>
            </a:r>
            <a:endParaRPr kumimoji="1" lang="ja-JP" altLang="en-US" sz="800" dirty="0">
              <a:highlight>
                <a:srgbClr val="FFFF00"/>
              </a:highlight>
            </a:endParaRPr>
          </a:p>
          <a:p>
            <a:pPr>
              <a:spcAft>
                <a:spcPts val="600"/>
              </a:spcAft>
            </a:pPr>
            <a:r>
              <a:rPr kumimoji="1" lang="en-US" altLang="ja-JP" sz="800" dirty="0">
                <a:highlight>
                  <a:srgbClr val="FFFF00"/>
                </a:highlight>
                <a:latin typeface="メイリオ" panose="020B0604030504040204" pitchFamily="50" charset="-128"/>
                <a:ea typeface="メイリオ" panose="020B0604030504040204" pitchFamily="50" charset="-128"/>
              </a:rPr>
              <a:t>※</a:t>
            </a:r>
            <a:r>
              <a:rPr kumimoji="1" lang="ja-JP" altLang="en-US" sz="800" dirty="0">
                <a:highlight>
                  <a:srgbClr val="FFFF00"/>
                </a:highlight>
                <a:latin typeface="メイリオ" panose="020B0604030504040204" pitchFamily="50" charset="-128"/>
                <a:ea typeface="メイリオ" panose="020B0604030504040204" pitchFamily="50" charset="-128"/>
              </a:rPr>
              <a:t>現地でのアルコール等の追加は別料金となります</a:t>
            </a:r>
            <a:endParaRPr kumimoji="1" lang="en-US" altLang="ja-JP" sz="800" dirty="0">
              <a:highlight>
                <a:srgbClr val="FFFF00"/>
              </a:highlight>
              <a:latin typeface="メイリオ" panose="020B0604030504040204" pitchFamily="50" charset="-128"/>
              <a:ea typeface="メイリオ" panose="020B0604030504040204" pitchFamily="50" charset="-128"/>
            </a:endParaRPr>
          </a:p>
          <a:p>
            <a:r>
              <a:rPr kumimoji="1" lang="en-US" altLang="ja-JP" sz="800" dirty="0">
                <a:highlight>
                  <a:srgbClr val="FFFF00"/>
                </a:highlight>
                <a:latin typeface="メイリオ" panose="020B0604030504040204" pitchFamily="50" charset="-128"/>
                <a:ea typeface="メイリオ" panose="020B0604030504040204" pitchFamily="50" charset="-128"/>
              </a:rPr>
              <a:t>※</a:t>
            </a:r>
            <a:r>
              <a:rPr kumimoji="1" lang="ja-JP" altLang="en-US" sz="800" dirty="0">
                <a:highlight>
                  <a:srgbClr val="FFFF00"/>
                </a:highlight>
                <a:latin typeface="メイリオ" panose="020B0604030504040204" pitchFamily="50" charset="-128"/>
                <a:ea typeface="メイリオ" panose="020B0604030504040204" pitchFamily="50" charset="-128"/>
              </a:rPr>
              <a:t>各ご自宅送迎のため、参加状況次第で移動時間が</a:t>
            </a:r>
            <a:endParaRPr kumimoji="1" lang="en-US" altLang="ja-JP" sz="800" dirty="0">
              <a:highlight>
                <a:srgbClr val="FFFF00"/>
              </a:highlight>
              <a:latin typeface="メイリオ" panose="020B0604030504040204" pitchFamily="50" charset="-128"/>
              <a:ea typeface="メイリオ" panose="020B0604030504040204" pitchFamily="50" charset="-128"/>
            </a:endParaRPr>
          </a:p>
          <a:p>
            <a:r>
              <a:rPr kumimoji="1" lang="ja-JP" altLang="en-US" sz="800" dirty="0">
                <a:highlight>
                  <a:srgbClr val="FFFF00"/>
                </a:highlight>
                <a:latin typeface="メイリオ" panose="020B0604030504040204" pitchFamily="50" charset="-128"/>
                <a:ea typeface="メイリオ" panose="020B0604030504040204" pitchFamily="50" charset="-128"/>
              </a:rPr>
              <a:t>　長くなることがあります</a:t>
            </a:r>
          </a:p>
        </p:txBody>
      </p:sp>
      <p:pic>
        <p:nvPicPr>
          <p:cNvPr id="1026" name="Picture 2" descr="コスモスを元気に育てるには、適した土作りが必要です | GardenStory (ガーデンストーリー)">
            <a:extLst>
              <a:ext uri="{FF2B5EF4-FFF2-40B4-BE49-F238E27FC236}">
                <a16:creationId xmlns:a16="http://schemas.microsoft.com/office/drawing/2014/main" id="{6866D3F4-A442-4490-A34F-301BE61DDA41}"/>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591050" y="4471145"/>
            <a:ext cx="708418" cy="53131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525232" y="3053235"/>
            <a:ext cx="699695" cy="518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591485" y="3059205"/>
            <a:ext cx="920488" cy="512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905852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12040</TotalTime>
  <Words>2094</Words>
  <Application>Microsoft Office PowerPoint</Application>
  <PresentationFormat>ユーザー設定</PresentationFormat>
  <Paragraphs>379</Paragraphs>
  <Slides>2</Slides>
  <Notes>2</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2</vt:i4>
      </vt:variant>
    </vt:vector>
  </HeadingPairs>
  <TitlesOfParts>
    <vt:vector size="16" baseType="lpstr">
      <vt:lpstr>BIZ UDPゴシック</vt:lpstr>
      <vt:lpstr>HGP創英角ﾎﾟｯﾌﾟ体</vt:lpstr>
      <vt:lpstr>HGS創英ﾌﾟﾚｾﾞﾝｽEB</vt:lpstr>
      <vt:lpstr>HGS創英角ｺﾞｼｯｸUB</vt:lpstr>
      <vt:lpstr>HG創英ﾌﾟﾚｾﾞﾝｽEB</vt:lpstr>
      <vt:lpstr>HG創英角ｺﾞｼｯｸUB</vt:lpstr>
      <vt:lpstr>ＭＳ Ｐゴシック</vt:lpstr>
      <vt:lpstr>メイリオ</vt:lpstr>
      <vt:lpstr>游ゴシック</vt:lpstr>
      <vt:lpstr>Arial</vt:lpstr>
      <vt:lpstr>Calibri</vt:lpstr>
      <vt:lpstr>Calibri Light</vt:lpstr>
      <vt:lpstr>Trebuchet MS</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tonarie2@outlook.jp</dc:creator>
  <cp:lastModifiedBy>umi umi</cp:lastModifiedBy>
  <cp:revision>726</cp:revision>
  <cp:lastPrinted>2023-07-31T08:14:44Z</cp:lastPrinted>
  <dcterms:created xsi:type="dcterms:W3CDTF">2021-08-31T23:24:14Z</dcterms:created>
  <dcterms:modified xsi:type="dcterms:W3CDTF">2023-08-21T02:11:13Z</dcterms:modified>
  <cp:contentStatus/>
</cp:coreProperties>
</file>