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
  </p:notesMasterIdLst>
  <p:sldIdLst>
    <p:sldId id="263" r:id="rId2"/>
    <p:sldId id="259" r:id="rId3"/>
  </p:sldIdLst>
  <p:sldSz cx="15119350" cy="10691813"/>
  <p:notesSz cx="9866313" cy="67357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7" userDrawn="1">
          <p15:clr>
            <a:srgbClr val="A4A3A4"/>
          </p15:clr>
        </p15:guide>
        <p15:guide id="2" pos="47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narie2@outlook.jp" initials="t" lastIdx="2" clrIdx="0">
    <p:extLst>
      <p:ext uri="{19B8F6BF-5375-455C-9EA6-DF929625EA0E}">
        <p15:presenceInfo xmlns:p15="http://schemas.microsoft.com/office/powerpoint/2012/main" userId="3ed15419a557b1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700"/>
    <a:srgbClr val="FFE443"/>
    <a:srgbClr val="339933"/>
    <a:srgbClr val="FFF301"/>
    <a:srgbClr val="D20000"/>
    <a:srgbClr val="D60093"/>
    <a:srgbClr val="CC3399"/>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24" autoAdjust="0"/>
    <p:restoredTop sz="93071" autoAdjust="0"/>
  </p:normalViewPr>
  <p:slideViewPr>
    <p:cSldViewPr snapToGrid="0">
      <p:cViewPr varScale="1">
        <p:scale>
          <a:sx n="66" d="100"/>
          <a:sy n="66" d="100"/>
        </p:scale>
        <p:origin x="1062" y="90"/>
      </p:cViewPr>
      <p:guideLst>
        <p:guide orient="horz" pos="3367"/>
        <p:guide pos="476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notesMaster" Target="notesMasters/notesMaster1.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6" y="2"/>
            <a:ext cx="4275403" cy="337959"/>
          </a:xfrm>
          <a:prstGeom prst="rect">
            <a:avLst/>
          </a:prstGeom>
        </p:spPr>
        <p:txBody>
          <a:bodyPr vert="horz" lIns="94827" tIns="47414" rIns="94827" bIns="47414" rtlCol="0"/>
          <a:lstStyle>
            <a:lvl1pPr algn="l">
              <a:defRPr sz="1300"/>
            </a:lvl1pPr>
          </a:lstStyle>
          <a:p>
            <a:endParaRPr kumimoji="1" lang="ja-JP" altLang="en-US"/>
          </a:p>
        </p:txBody>
      </p:sp>
      <p:sp>
        <p:nvSpPr>
          <p:cNvPr id="3" name="日付プレースホルダー 2"/>
          <p:cNvSpPr>
            <a:spLocks noGrp="1"/>
          </p:cNvSpPr>
          <p:nvPr>
            <p:ph type="dt" idx="1"/>
          </p:nvPr>
        </p:nvSpPr>
        <p:spPr>
          <a:xfrm>
            <a:off x="5588635" y="2"/>
            <a:ext cx="4275403" cy="337959"/>
          </a:xfrm>
          <a:prstGeom prst="rect">
            <a:avLst/>
          </a:prstGeom>
        </p:spPr>
        <p:txBody>
          <a:bodyPr vert="horz" lIns="94827" tIns="47414" rIns="94827" bIns="47414" rtlCol="0"/>
          <a:lstStyle>
            <a:lvl1pPr algn="r">
              <a:defRPr sz="1300"/>
            </a:lvl1pPr>
          </a:lstStyle>
          <a:p>
            <a:fld id="{DFAB76F9-EF88-45DB-BE1B-2CEDA2BF0E61}" type="datetimeFigureOut">
              <a:rPr kumimoji="1" lang="ja-JP" altLang="en-US" smtClean="0"/>
              <a:t>2023/10/4</a:t>
            </a:fld>
            <a:endParaRPr kumimoji="1" lang="ja-JP" altLang="en-US"/>
          </a:p>
        </p:txBody>
      </p:sp>
      <p:sp>
        <p:nvSpPr>
          <p:cNvPr id="4" name="スライド イメージ プレースホルダー 3"/>
          <p:cNvSpPr>
            <a:spLocks noGrp="1" noRot="1" noChangeAspect="1"/>
          </p:cNvSpPr>
          <p:nvPr>
            <p:ph type="sldImg" idx="2"/>
          </p:nvPr>
        </p:nvSpPr>
        <p:spPr>
          <a:xfrm>
            <a:off x="3325813" y="842963"/>
            <a:ext cx="3214687" cy="2273300"/>
          </a:xfrm>
          <a:prstGeom prst="rect">
            <a:avLst/>
          </a:prstGeom>
          <a:noFill/>
          <a:ln w="12700">
            <a:solidFill>
              <a:prstClr val="black"/>
            </a:solidFill>
          </a:ln>
        </p:spPr>
        <p:txBody>
          <a:bodyPr vert="horz" lIns="94827" tIns="47414" rIns="94827" bIns="47414" rtlCol="0" anchor="ctr"/>
          <a:lstStyle/>
          <a:p>
            <a:endParaRPr lang="ja-JP" altLang="en-US"/>
          </a:p>
        </p:txBody>
      </p:sp>
      <p:sp>
        <p:nvSpPr>
          <p:cNvPr id="5" name="ノート プレースホルダー 4"/>
          <p:cNvSpPr>
            <a:spLocks noGrp="1"/>
          </p:cNvSpPr>
          <p:nvPr>
            <p:ph type="body" sz="quarter" idx="3"/>
          </p:nvPr>
        </p:nvSpPr>
        <p:spPr>
          <a:xfrm>
            <a:off x="986634" y="3241589"/>
            <a:ext cx="7893050" cy="2652207"/>
          </a:xfrm>
          <a:prstGeom prst="rect">
            <a:avLst/>
          </a:prstGeom>
        </p:spPr>
        <p:txBody>
          <a:bodyPr vert="horz" lIns="94827" tIns="47414" rIns="94827" bIns="4741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6" y="6397809"/>
            <a:ext cx="4275403" cy="337957"/>
          </a:xfrm>
          <a:prstGeom prst="rect">
            <a:avLst/>
          </a:prstGeom>
        </p:spPr>
        <p:txBody>
          <a:bodyPr vert="horz" lIns="94827" tIns="47414" rIns="94827" bIns="4741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588635" y="6397809"/>
            <a:ext cx="4275403" cy="337957"/>
          </a:xfrm>
          <a:prstGeom prst="rect">
            <a:avLst/>
          </a:prstGeom>
        </p:spPr>
        <p:txBody>
          <a:bodyPr vert="horz" lIns="94827" tIns="47414" rIns="94827" bIns="47414" rtlCol="0" anchor="b"/>
          <a:lstStyle>
            <a:lvl1pPr algn="r">
              <a:defRPr sz="1300"/>
            </a:lvl1pPr>
          </a:lstStyle>
          <a:p>
            <a:fld id="{94FCA9CA-88D7-46DC-B558-6B1767235FFE}" type="slidenum">
              <a:rPr kumimoji="1" lang="ja-JP" altLang="en-US" smtClean="0"/>
              <a:t>‹#›</a:t>
            </a:fld>
            <a:endParaRPr kumimoji="1" lang="ja-JP" altLang="en-US"/>
          </a:p>
        </p:txBody>
      </p:sp>
    </p:spTree>
    <p:extLst>
      <p:ext uri="{BB962C8B-B14F-4D97-AF65-F5344CB8AC3E}">
        <p14:creationId xmlns:p14="http://schemas.microsoft.com/office/powerpoint/2010/main" val="2857293315"/>
      </p:ext>
    </p:extLst>
  </p:cSld>
  <p:clrMap bg1="lt1" tx1="dk1" bg2="lt2" tx2="dk2" accent1="accent1" accent2="accent2" accent3="accent3" accent4="accent4" accent5="accent5" accent6="accent6" hlink="hlink" folHlink="folHlink"/>
  <p:notesStyle>
    <a:lvl1pPr marL="0" algn="l" defTabSz="1407746" rtl="0" eaLnBrk="1" latinLnBrk="0" hangingPunct="1">
      <a:defRPr kumimoji="1" sz="1847" kern="1200">
        <a:solidFill>
          <a:schemeClr val="tx1"/>
        </a:solidFill>
        <a:latin typeface="+mn-lt"/>
        <a:ea typeface="+mn-ea"/>
        <a:cs typeface="+mn-cs"/>
      </a:defRPr>
    </a:lvl1pPr>
    <a:lvl2pPr marL="703874" algn="l" defTabSz="1407746" rtl="0" eaLnBrk="1" latinLnBrk="0" hangingPunct="1">
      <a:defRPr kumimoji="1" sz="1847" kern="1200">
        <a:solidFill>
          <a:schemeClr val="tx1"/>
        </a:solidFill>
        <a:latin typeface="+mn-lt"/>
        <a:ea typeface="+mn-ea"/>
        <a:cs typeface="+mn-cs"/>
      </a:defRPr>
    </a:lvl2pPr>
    <a:lvl3pPr marL="1407746" algn="l" defTabSz="1407746" rtl="0" eaLnBrk="1" latinLnBrk="0" hangingPunct="1">
      <a:defRPr kumimoji="1" sz="1847" kern="1200">
        <a:solidFill>
          <a:schemeClr val="tx1"/>
        </a:solidFill>
        <a:latin typeface="+mn-lt"/>
        <a:ea typeface="+mn-ea"/>
        <a:cs typeface="+mn-cs"/>
      </a:defRPr>
    </a:lvl3pPr>
    <a:lvl4pPr marL="2111620" algn="l" defTabSz="1407746" rtl="0" eaLnBrk="1" latinLnBrk="0" hangingPunct="1">
      <a:defRPr kumimoji="1" sz="1847" kern="1200">
        <a:solidFill>
          <a:schemeClr val="tx1"/>
        </a:solidFill>
        <a:latin typeface="+mn-lt"/>
        <a:ea typeface="+mn-ea"/>
        <a:cs typeface="+mn-cs"/>
      </a:defRPr>
    </a:lvl4pPr>
    <a:lvl5pPr marL="2815494" algn="l" defTabSz="1407746" rtl="0" eaLnBrk="1" latinLnBrk="0" hangingPunct="1">
      <a:defRPr kumimoji="1" sz="1847" kern="1200">
        <a:solidFill>
          <a:schemeClr val="tx1"/>
        </a:solidFill>
        <a:latin typeface="+mn-lt"/>
        <a:ea typeface="+mn-ea"/>
        <a:cs typeface="+mn-cs"/>
      </a:defRPr>
    </a:lvl5pPr>
    <a:lvl6pPr marL="3519367" algn="l" defTabSz="1407746" rtl="0" eaLnBrk="1" latinLnBrk="0" hangingPunct="1">
      <a:defRPr kumimoji="1" sz="1847" kern="1200">
        <a:solidFill>
          <a:schemeClr val="tx1"/>
        </a:solidFill>
        <a:latin typeface="+mn-lt"/>
        <a:ea typeface="+mn-ea"/>
        <a:cs typeface="+mn-cs"/>
      </a:defRPr>
    </a:lvl6pPr>
    <a:lvl7pPr marL="4223241" algn="l" defTabSz="1407746" rtl="0" eaLnBrk="1" latinLnBrk="0" hangingPunct="1">
      <a:defRPr kumimoji="1" sz="1847" kern="1200">
        <a:solidFill>
          <a:schemeClr val="tx1"/>
        </a:solidFill>
        <a:latin typeface="+mn-lt"/>
        <a:ea typeface="+mn-ea"/>
        <a:cs typeface="+mn-cs"/>
      </a:defRPr>
    </a:lvl7pPr>
    <a:lvl8pPr marL="4927113" algn="l" defTabSz="1407746" rtl="0" eaLnBrk="1" latinLnBrk="0" hangingPunct="1">
      <a:defRPr kumimoji="1" sz="1847" kern="1200">
        <a:solidFill>
          <a:schemeClr val="tx1"/>
        </a:solidFill>
        <a:latin typeface="+mn-lt"/>
        <a:ea typeface="+mn-ea"/>
        <a:cs typeface="+mn-cs"/>
      </a:defRPr>
    </a:lvl8pPr>
    <a:lvl9pPr marL="5630987" algn="l" defTabSz="1407746" rtl="0" eaLnBrk="1" latinLnBrk="0" hangingPunct="1">
      <a:defRPr kumimoji="1" sz="184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325813" y="842963"/>
            <a:ext cx="3214687" cy="22733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4FCA9CA-88D7-46DC-B558-6B1767235FFE}" type="slidenum">
              <a:rPr kumimoji="1" lang="ja-JP" altLang="en-US" smtClean="0"/>
              <a:t>1</a:t>
            </a:fld>
            <a:endParaRPr kumimoji="1" lang="ja-JP" altLang="en-US"/>
          </a:p>
        </p:txBody>
      </p:sp>
    </p:spTree>
    <p:extLst>
      <p:ext uri="{BB962C8B-B14F-4D97-AF65-F5344CB8AC3E}">
        <p14:creationId xmlns:p14="http://schemas.microsoft.com/office/powerpoint/2010/main" val="3738486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325813" y="842963"/>
            <a:ext cx="3214687" cy="22733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4FCA9CA-88D7-46DC-B558-6B1767235FFE}" type="slidenum">
              <a:rPr kumimoji="1" lang="ja-JP" altLang="en-US" smtClean="0"/>
              <a:t>2</a:t>
            </a:fld>
            <a:endParaRPr kumimoji="1" lang="ja-JP" altLang="en-US"/>
          </a:p>
        </p:txBody>
      </p:sp>
    </p:spTree>
    <p:extLst>
      <p:ext uri="{BB962C8B-B14F-4D97-AF65-F5344CB8AC3E}">
        <p14:creationId xmlns:p14="http://schemas.microsoft.com/office/powerpoint/2010/main" val="3843729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ja-JP" altLang="en-US"/>
              <a:t>マスター タイトルの書式設定</a:t>
            </a:r>
            <a:endParaRPr lang="en-US" dirty="0"/>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C6A3FD2-DD92-4C49-ABF9-BB70B97AF022}" type="datetimeFigureOut">
              <a:rPr kumimoji="1" lang="ja-JP" altLang="en-US" smtClean="0"/>
              <a:t>2023/10/4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D6F365-7763-4DA2-A260-19D2F34FD6CF}" type="slidenum">
              <a:rPr kumimoji="1" lang="ja-JP" altLang="en-US" smtClean="0"/>
              <a:t>‹#›</a:t>
            </a:fld>
            <a:endParaRPr kumimoji="1" lang="ja-JP" altLang="en-US"/>
          </a:p>
        </p:txBody>
      </p:sp>
    </p:spTree>
    <p:extLst>
      <p:ext uri="{BB962C8B-B14F-4D97-AF65-F5344CB8AC3E}">
        <p14:creationId xmlns:p14="http://schemas.microsoft.com/office/powerpoint/2010/main" val="1583297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C6A3FD2-DD92-4C49-ABF9-BB70B97AF022}" type="datetimeFigureOut">
              <a:rPr kumimoji="1" lang="ja-JP" altLang="en-US" smtClean="0"/>
              <a:t>2023/10/4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D6F365-7763-4DA2-A260-19D2F34FD6CF}" type="slidenum">
              <a:rPr kumimoji="1" lang="ja-JP" altLang="en-US" smtClean="0"/>
              <a:t>‹#›</a:t>
            </a:fld>
            <a:endParaRPr kumimoji="1" lang="ja-JP" altLang="en-US"/>
          </a:p>
        </p:txBody>
      </p:sp>
    </p:spTree>
    <p:extLst>
      <p:ext uri="{BB962C8B-B14F-4D97-AF65-F5344CB8AC3E}">
        <p14:creationId xmlns:p14="http://schemas.microsoft.com/office/powerpoint/2010/main" val="2410966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C6A3FD2-DD92-4C49-ABF9-BB70B97AF022}" type="datetimeFigureOut">
              <a:rPr kumimoji="1" lang="ja-JP" altLang="en-US" smtClean="0"/>
              <a:t>2023/10/4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D6F365-7763-4DA2-A260-19D2F34FD6CF}" type="slidenum">
              <a:rPr kumimoji="1" lang="ja-JP" altLang="en-US" smtClean="0"/>
              <a:t>‹#›</a:t>
            </a:fld>
            <a:endParaRPr kumimoji="1" lang="ja-JP" altLang="en-US"/>
          </a:p>
        </p:txBody>
      </p:sp>
    </p:spTree>
    <p:extLst>
      <p:ext uri="{BB962C8B-B14F-4D97-AF65-F5344CB8AC3E}">
        <p14:creationId xmlns:p14="http://schemas.microsoft.com/office/powerpoint/2010/main" val="48955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C6A3FD2-DD92-4C49-ABF9-BB70B97AF022}" type="datetimeFigureOut">
              <a:rPr kumimoji="1" lang="ja-JP" altLang="en-US" smtClean="0"/>
              <a:t>2023/10/4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D6F365-7763-4DA2-A260-19D2F34FD6CF}" type="slidenum">
              <a:rPr kumimoji="1" lang="ja-JP" altLang="en-US" smtClean="0"/>
              <a:t>‹#›</a:t>
            </a:fld>
            <a:endParaRPr kumimoji="1" lang="ja-JP" altLang="en-US"/>
          </a:p>
        </p:txBody>
      </p:sp>
    </p:spTree>
    <p:extLst>
      <p:ext uri="{BB962C8B-B14F-4D97-AF65-F5344CB8AC3E}">
        <p14:creationId xmlns:p14="http://schemas.microsoft.com/office/powerpoint/2010/main" val="2012545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solidFill>
              </a:defRPr>
            </a:lvl1pPr>
            <a:lvl2pPr marL="712775" indent="0">
              <a:buNone/>
              <a:defRPr sz="3118">
                <a:solidFill>
                  <a:schemeClr val="tx1">
                    <a:tint val="75000"/>
                  </a:schemeClr>
                </a:solidFill>
              </a:defRPr>
            </a:lvl2pPr>
            <a:lvl3pPr marL="1425550" indent="0">
              <a:buNone/>
              <a:defRPr sz="2806">
                <a:solidFill>
                  <a:schemeClr val="tx1">
                    <a:tint val="75000"/>
                  </a:schemeClr>
                </a:solidFill>
              </a:defRPr>
            </a:lvl3pPr>
            <a:lvl4pPr marL="2138324" indent="0">
              <a:buNone/>
              <a:defRPr sz="2494">
                <a:solidFill>
                  <a:schemeClr val="tx1">
                    <a:tint val="75000"/>
                  </a:schemeClr>
                </a:solidFill>
              </a:defRPr>
            </a:lvl4pPr>
            <a:lvl5pPr marL="2851099" indent="0">
              <a:buNone/>
              <a:defRPr sz="2494">
                <a:solidFill>
                  <a:schemeClr val="tx1">
                    <a:tint val="75000"/>
                  </a:schemeClr>
                </a:solidFill>
              </a:defRPr>
            </a:lvl5pPr>
            <a:lvl6pPr marL="3563874" indent="0">
              <a:buNone/>
              <a:defRPr sz="2494">
                <a:solidFill>
                  <a:schemeClr val="tx1">
                    <a:tint val="75000"/>
                  </a:schemeClr>
                </a:solidFill>
              </a:defRPr>
            </a:lvl6pPr>
            <a:lvl7pPr marL="4276649" indent="0">
              <a:buNone/>
              <a:defRPr sz="2494">
                <a:solidFill>
                  <a:schemeClr val="tx1">
                    <a:tint val="75000"/>
                  </a:schemeClr>
                </a:solidFill>
              </a:defRPr>
            </a:lvl7pPr>
            <a:lvl8pPr marL="4989424" indent="0">
              <a:buNone/>
              <a:defRPr sz="2494">
                <a:solidFill>
                  <a:schemeClr val="tx1">
                    <a:tint val="75000"/>
                  </a:schemeClr>
                </a:solidFill>
              </a:defRPr>
            </a:lvl8pPr>
            <a:lvl9pPr marL="5702198" indent="0">
              <a:buNone/>
              <a:defRPr sz="249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C6A3FD2-DD92-4C49-ABF9-BB70B97AF022}" type="datetimeFigureOut">
              <a:rPr kumimoji="1" lang="ja-JP" altLang="en-US" smtClean="0"/>
              <a:t>2023/10/4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D6F365-7763-4DA2-A260-19D2F34FD6CF}" type="slidenum">
              <a:rPr kumimoji="1" lang="ja-JP" altLang="en-US" smtClean="0"/>
              <a:t>‹#›</a:t>
            </a:fld>
            <a:endParaRPr kumimoji="1" lang="ja-JP" altLang="en-US"/>
          </a:p>
        </p:txBody>
      </p:sp>
    </p:spTree>
    <p:extLst>
      <p:ext uri="{BB962C8B-B14F-4D97-AF65-F5344CB8AC3E}">
        <p14:creationId xmlns:p14="http://schemas.microsoft.com/office/powerpoint/2010/main" val="3173014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39455" y="2846200"/>
            <a:ext cx="6425724"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7654171" y="2846200"/>
            <a:ext cx="6425724"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C6A3FD2-DD92-4C49-ABF9-BB70B97AF022}" type="datetimeFigureOut">
              <a:rPr kumimoji="1" lang="ja-JP" altLang="en-US" smtClean="0"/>
              <a:t>2023/10/4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D6F365-7763-4DA2-A260-19D2F34FD6CF}" type="slidenum">
              <a:rPr kumimoji="1" lang="ja-JP" altLang="en-US" smtClean="0"/>
              <a:t>‹#›</a:t>
            </a:fld>
            <a:endParaRPr kumimoji="1" lang="ja-JP" altLang="en-US"/>
          </a:p>
        </p:txBody>
      </p:sp>
    </p:spTree>
    <p:extLst>
      <p:ext uri="{BB962C8B-B14F-4D97-AF65-F5344CB8AC3E}">
        <p14:creationId xmlns:p14="http://schemas.microsoft.com/office/powerpoint/2010/main" val="8180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ja-JP" altLang="en-US"/>
              <a:t>マスター テキストの書式設定</a:t>
            </a:r>
          </a:p>
        </p:txBody>
      </p:sp>
      <p:sp>
        <p:nvSpPr>
          <p:cNvPr id="4" name="Content Placeholder 3"/>
          <p:cNvSpPr>
            <a:spLocks noGrp="1"/>
          </p:cNvSpPr>
          <p:nvPr>
            <p:ph sz="half" idx="2"/>
          </p:nvPr>
        </p:nvSpPr>
        <p:spPr>
          <a:xfrm>
            <a:off x="1041426" y="3905482"/>
            <a:ext cx="6396193"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ja-JP" altLang="en-US"/>
              <a:t>マスター テキストの書式設定</a:t>
            </a:r>
          </a:p>
        </p:txBody>
      </p:sp>
      <p:sp>
        <p:nvSpPr>
          <p:cNvPr id="6" name="Content Placeholder 5"/>
          <p:cNvSpPr>
            <a:spLocks noGrp="1"/>
          </p:cNvSpPr>
          <p:nvPr>
            <p:ph sz="quarter" idx="4"/>
          </p:nvPr>
        </p:nvSpPr>
        <p:spPr>
          <a:xfrm>
            <a:off x="7654172" y="3905482"/>
            <a:ext cx="6427693"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C6A3FD2-DD92-4C49-ABF9-BB70B97AF022}" type="datetimeFigureOut">
              <a:rPr kumimoji="1" lang="ja-JP" altLang="en-US" smtClean="0"/>
              <a:t>2023/10/4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3D6F365-7763-4DA2-A260-19D2F34FD6CF}" type="slidenum">
              <a:rPr kumimoji="1" lang="ja-JP" altLang="en-US" smtClean="0"/>
              <a:t>‹#›</a:t>
            </a:fld>
            <a:endParaRPr kumimoji="1" lang="ja-JP" altLang="en-US"/>
          </a:p>
        </p:txBody>
      </p:sp>
    </p:spTree>
    <p:extLst>
      <p:ext uri="{BB962C8B-B14F-4D97-AF65-F5344CB8AC3E}">
        <p14:creationId xmlns:p14="http://schemas.microsoft.com/office/powerpoint/2010/main" val="924432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C6A3FD2-DD92-4C49-ABF9-BB70B97AF022}" type="datetimeFigureOut">
              <a:rPr kumimoji="1" lang="ja-JP" altLang="en-US" smtClean="0"/>
              <a:t>2023/10/4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3D6F365-7763-4DA2-A260-19D2F34FD6CF}" type="slidenum">
              <a:rPr kumimoji="1" lang="ja-JP" altLang="en-US" smtClean="0"/>
              <a:t>‹#›</a:t>
            </a:fld>
            <a:endParaRPr kumimoji="1" lang="ja-JP" altLang="en-US"/>
          </a:p>
        </p:txBody>
      </p:sp>
    </p:spTree>
    <p:extLst>
      <p:ext uri="{BB962C8B-B14F-4D97-AF65-F5344CB8AC3E}">
        <p14:creationId xmlns:p14="http://schemas.microsoft.com/office/powerpoint/2010/main" val="543903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6A3FD2-DD92-4C49-ABF9-BB70B97AF022}" type="datetimeFigureOut">
              <a:rPr kumimoji="1" lang="ja-JP" altLang="en-US" smtClean="0"/>
              <a:t>2023/10/4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3D6F365-7763-4DA2-A260-19D2F34FD6CF}" type="slidenum">
              <a:rPr kumimoji="1" lang="ja-JP" altLang="en-US" smtClean="0"/>
              <a:t>‹#›</a:t>
            </a:fld>
            <a:endParaRPr kumimoji="1" lang="ja-JP" altLang="en-US"/>
          </a:p>
        </p:txBody>
      </p:sp>
    </p:spTree>
    <p:extLst>
      <p:ext uri="{BB962C8B-B14F-4D97-AF65-F5344CB8AC3E}">
        <p14:creationId xmlns:p14="http://schemas.microsoft.com/office/powerpoint/2010/main" val="2704546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ja-JP" altLang="en-US"/>
              <a:t>マスター タイトルの書式設定</a:t>
            </a:r>
            <a:endParaRPr lang="en-US" dirty="0"/>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C6A3FD2-DD92-4C49-ABF9-BB70B97AF022}" type="datetimeFigureOut">
              <a:rPr kumimoji="1" lang="ja-JP" altLang="en-US" smtClean="0"/>
              <a:t>2023/10/4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D6F365-7763-4DA2-A260-19D2F34FD6CF}" type="slidenum">
              <a:rPr kumimoji="1" lang="ja-JP" altLang="en-US" smtClean="0"/>
              <a:t>‹#›</a:t>
            </a:fld>
            <a:endParaRPr kumimoji="1" lang="ja-JP" altLang="en-US"/>
          </a:p>
        </p:txBody>
      </p:sp>
    </p:spTree>
    <p:extLst>
      <p:ext uri="{BB962C8B-B14F-4D97-AF65-F5344CB8AC3E}">
        <p14:creationId xmlns:p14="http://schemas.microsoft.com/office/powerpoint/2010/main" val="3853507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C6A3FD2-DD92-4C49-ABF9-BB70B97AF022}" type="datetimeFigureOut">
              <a:rPr kumimoji="1" lang="ja-JP" altLang="en-US" smtClean="0"/>
              <a:t>2023/10/4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D6F365-7763-4DA2-A260-19D2F34FD6CF}" type="slidenum">
              <a:rPr kumimoji="1" lang="ja-JP" altLang="en-US" smtClean="0"/>
              <a:t>‹#›</a:t>
            </a:fld>
            <a:endParaRPr kumimoji="1" lang="ja-JP" altLang="en-US"/>
          </a:p>
        </p:txBody>
      </p:sp>
    </p:spTree>
    <p:extLst>
      <p:ext uri="{BB962C8B-B14F-4D97-AF65-F5344CB8AC3E}">
        <p14:creationId xmlns:p14="http://schemas.microsoft.com/office/powerpoint/2010/main" val="2858666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75000"/>
                  </a:schemeClr>
                </a:solidFill>
              </a:defRPr>
            </a:lvl1pPr>
          </a:lstStyle>
          <a:p>
            <a:fld id="{CC6A3FD2-DD92-4C49-ABF9-BB70B97AF022}" type="datetimeFigureOut">
              <a:rPr kumimoji="1" lang="ja-JP" altLang="en-US" smtClean="0"/>
              <a:t>2023/10/4</a:t>
            </a:fld>
            <a:endParaRPr kumimoji="1" lang="ja-JP" altLang="en-US"/>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1">
                <a:solidFill>
                  <a:schemeClr val="tx1">
                    <a:tint val="75000"/>
                  </a:schemeClr>
                </a:solidFill>
              </a:defRPr>
            </a:lvl1pPr>
          </a:lstStyle>
          <a:p>
            <a:fld id="{93D6F365-7763-4DA2-A260-19D2F34FD6CF}" type="slidenum">
              <a:rPr kumimoji="1" lang="ja-JP" altLang="en-US" smtClean="0"/>
              <a:t>‹#›</a:t>
            </a:fld>
            <a:endParaRPr kumimoji="1" lang="ja-JP" altLang="en-US"/>
          </a:p>
        </p:txBody>
      </p:sp>
    </p:spTree>
    <p:extLst>
      <p:ext uri="{BB962C8B-B14F-4D97-AF65-F5344CB8AC3E}">
        <p14:creationId xmlns:p14="http://schemas.microsoft.com/office/powerpoint/2010/main" val="19428373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425550" rtl="0" eaLnBrk="1" latinLnBrk="0" hangingPunct="1">
        <a:lnSpc>
          <a:spcPct val="90000"/>
        </a:lnSpc>
        <a:spcBef>
          <a:spcPct val="0"/>
        </a:spcBef>
        <a:buNone/>
        <a:defRPr kumimoji="1" sz="6860" kern="1200">
          <a:solidFill>
            <a:schemeClr val="tx1"/>
          </a:solidFill>
          <a:latin typeface="+mj-lt"/>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kumimoji="1"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kumimoji="1"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9pPr>
    </p:bodyStyle>
    <p:otherStyle>
      <a:defPPr>
        <a:defRPr lang="en-US"/>
      </a:defPPr>
      <a:lvl1pPr marL="0" algn="l" defTabSz="1425550" rtl="0" eaLnBrk="1" latinLnBrk="0" hangingPunct="1">
        <a:defRPr kumimoji="1" sz="2806" kern="1200">
          <a:solidFill>
            <a:schemeClr val="tx1"/>
          </a:solidFill>
          <a:latin typeface="+mn-lt"/>
          <a:ea typeface="+mn-ea"/>
          <a:cs typeface="+mn-cs"/>
        </a:defRPr>
      </a:lvl1pPr>
      <a:lvl2pPr marL="712775" algn="l" defTabSz="1425550" rtl="0" eaLnBrk="1" latinLnBrk="0" hangingPunct="1">
        <a:defRPr kumimoji="1" sz="2806" kern="1200">
          <a:solidFill>
            <a:schemeClr val="tx1"/>
          </a:solidFill>
          <a:latin typeface="+mn-lt"/>
          <a:ea typeface="+mn-ea"/>
          <a:cs typeface="+mn-cs"/>
        </a:defRPr>
      </a:lvl2pPr>
      <a:lvl3pPr marL="1425550" algn="l" defTabSz="1425550" rtl="0" eaLnBrk="1" latinLnBrk="0" hangingPunct="1">
        <a:defRPr kumimoji="1" sz="2806" kern="1200">
          <a:solidFill>
            <a:schemeClr val="tx1"/>
          </a:solidFill>
          <a:latin typeface="+mn-lt"/>
          <a:ea typeface="+mn-ea"/>
          <a:cs typeface="+mn-cs"/>
        </a:defRPr>
      </a:lvl3pPr>
      <a:lvl4pPr marL="2138324" algn="l" defTabSz="1425550" rtl="0" eaLnBrk="1" latinLnBrk="0" hangingPunct="1">
        <a:defRPr kumimoji="1" sz="2806" kern="1200">
          <a:solidFill>
            <a:schemeClr val="tx1"/>
          </a:solidFill>
          <a:latin typeface="+mn-lt"/>
          <a:ea typeface="+mn-ea"/>
          <a:cs typeface="+mn-cs"/>
        </a:defRPr>
      </a:lvl4pPr>
      <a:lvl5pPr marL="2851099" algn="l" defTabSz="1425550" rtl="0" eaLnBrk="1" latinLnBrk="0" hangingPunct="1">
        <a:defRPr kumimoji="1" sz="2806" kern="1200">
          <a:solidFill>
            <a:schemeClr val="tx1"/>
          </a:solidFill>
          <a:latin typeface="+mn-lt"/>
          <a:ea typeface="+mn-ea"/>
          <a:cs typeface="+mn-cs"/>
        </a:defRPr>
      </a:lvl5pPr>
      <a:lvl6pPr marL="3563874" algn="l" defTabSz="1425550" rtl="0" eaLnBrk="1" latinLnBrk="0" hangingPunct="1">
        <a:defRPr kumimoji="1" sz="2806" kern="1200">
          <a:solidFill>
            <a:schemeClr val="tx1"/>
          </a:solidFill>
          <a:latin typeface="+mn-lt"/>
          <a:ea typeface="+mn-ea"/>
          <a:cs typeface="+mn-cs"/>
        </a:defRPr>
      </a:lvl6pPr>
      <a:lvl7pPr marL="4276649" algn="l" defTabSz="1425550" rtl="0" eaLnBrk="1" latinLnBrk="0" hangingPunct="1">
        <a:defRPr kumimoji="1" sz="2806" kern="1200">
          <a:solidFill>
            <a:schemeClr val="tx1"/>
          </a:solidFill>
          <a:latin typeface="+mn-lt"/>
          <a:ea typeface="+mn-ea"/>
          <a:cs typeface="+mn-cs"/>
        </a:defRPr>
      </a:lvl7pPr>
      <a:lvl8pPr marL="4989424" algn="l" defTabSz="1425550" rtl="0" eaLnBrk="1" latinLnBrk="0" hangingPunct="1">
        <a:defRPr kumimoji="1" sz="2806" kern="1200">
          <a:solidFill>
            <a:schemeClr val="tx1"/>
          </a:solidFill>
          <a:latin typeface="+mn-lt"/>
          <a:ea typeface="+mn-ea"/>
          <a:cs typeface="+mn-cs"/>
        </a:defRPr>
      </a:lvl8pPr>
      <a:lvl9pPr marL="5702198" algn="l" defTabSz="1425550" rtl="0" eaLnBrk="1" latinLnBrk="0" hangingPunct="1">
        <a:defRPr kumimoji="1"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0.png"/><Relationship Id="rId18" Type="http://schemas.openxmlformats.org/officeDocument/2006/relationships/image" Target="../media/image15.jpg"/><Relationship Id="rId26" Type="http://schemas.openxmlformats.org/officeDocument/2006/relationships/image" Target="../media/image23.png"/><Relationship Id="rId3" Type="http://schemas.openxmlformats.org/officeDocument/2006/relationships/image" Target="../media/image1.jpeg"/><Relationship Id="rId21" Type="http://schemas.openxmlformats.org/officeDocument/2006/relationships/image" Target="../media/image18.png"/><Relationship Id="rId7" Type="http://schemas.openxmlformats.org/officeDocument/2006/relationships/image" Target="../media/image5.tmp"/><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image" Target="../media/image13.tmp"/><Relationship Id="rId20"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4.tmp"/><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3.tmp"/><Relationship Id="rId15" Type="http://schemas.openxmlformats.org/officeDocument/2006/relationships/image" Target="../media/image12.png"/><Relationship Id="rId23" Type="http://schemas.openxmlformats.org/officeDocument/2006/relationships/image" Target="../media/image20.png"/><Relationship Id="rId10" Type="http://schemas.microsoft.com/office/2007/relationships/hdphoto" Target="../media/hdphoto1.wdp"/><Relationship Id="rId19" Type="http://schemas.openxmlformats.org/officeDocument/2006/relationships/image" Target="../media/image16.jp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1.png"/><Relationship Id="rId22"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jpg"/><Relationship Id="rId3" Type="http://schemas.openxmlformats.org/officeDocument/2006/relationships/image" Target="../media/image1.jpeg"/><Relationship Id="rId21" Type="http://schemas.openxmlformats.org/officeDocument/2006/relationships/image" Target="../media/image40.jp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jpg"/><Relationship Id="rId2" Type="http://schemas.openxmlformats.org/officeDocument/2006/relationships/notesSlide" Target="../notesSlides/notesSlide2.xml"/><Relationship Id="rId16" Type="http://schemas.openxmlformats.org/officeDocument/2006/relationships/image" Target="../media/image35.png"/><Relationship Id="rId20" Type="http://schemas.openxmlformats.org/officeDocument/2006/relationships/image" Target="../media/image39.jp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jpg"/><Relationship Id="rId4" Type="http://schemas.openxmlformats.org/officeDocument/2006/relationships/image" Target="../media/image24.emf"/><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A80F9AAD-9BD9-021F-3E8D-7313B7781F65}"/>
              </a:ext>
            </a:extLst>
          </p:cNvPr>
          <p:cNvGrpSpPr/>
          <p:nvPr/>
        </p:nvGrpSpPr>
        <p:grpSpPr>
          <a:xfrm>
            <a:off x="12991463" y="20586"/>
            <a:ext cx="2034455" cy="848593"/>
            <a:chOff x="5520077" y="40068"/>
            <a:chExt cx="1703059" cy="660894"/>
          </a:xfrm>
        </p:grpSpPr>
        <p:sp>
          <p:nvSpPr>
            <p:cNvPr id="13" name="テキスト ボックス 12">
              <a:extLst>
                <a:ext uri="{FF2B5EF4-FFF2-40B4-BE49-F238E27FC236}">
                  <a16:creationId xmlns:a16="http://schemas.microsoft.com/office/drawing/2014/main" id="{58BDA2C3-99C2-CBCE-7D45-258635737044}"/>
                </a:ext>
              </a:extLst>
            </p:cNvPr>
            <p:cNvSpPr txBox="1"/>
            <p:nvPr/>
          </p:nvSpPr>
          <p:spPr>
            <a:xfrm>
              <a:off x="5520077" y="40068"/>
              <a:ext cx="1610446" cy="496279"/>
            </a:xfrm>
            <a:prstGeom prst="rect">
              <a:avLst/>
            </a:prstGeom>
            <a:noFill/>
          </p:spPr>
          <p:txBody>
            <a:bodyPr wrap="square">
              <a:spAutoFit/>
            </a:bodyPr>
            <a:lstStyle/>
            <a:p>
              <a:pPr algn="ctr">
                <a:lnSpc>
                  <a:spcPct val="119000"/>
                </a:lnSpc>
                <a:spcAft>
                  <a:spcPts val="648"/>
                </a:spcAft>
              </a:pPr>
              <a:r>
                <a:rPr lang="en-US" altLang="ja-JP" sz="3200" kern="1400" dirty="0">
                  <a:solidFill>
                    <a:srgbClr val="99BB5A"/>
                  </a:solidFill>
                  <a:effectLst>
                    <a:outerShdw blurRad="50800" dist="38100" dir="2700000" algn="tl">
                      <a:srgbClr val="000000">
                        <a:alpha val="40000"/>
                      </a:srgbClr>
                    </a:outerShdw>
                  </a:effectLst>
                  <a:latin typeface="Trebuchet MS" panose="020B0603020202020204" pitchFamily="34" charset="0"/>
                </a:rPr>
                <a:t>Heartful</a:t>
              </a:r>
              <a:endParaRPr lang="en-US" altLang="ja-JP" sz="3200" kern="1400" dirty="0">
                <a:solidFill>
                  <a:srgbClr val="000000"/>
                </a:solidFill>
                <a:latin typeface="Calibri" panose="020F0502020204030204" pitchFamily="34" charset="0"/>
              </a:endParaRPr>
            </a:p>
          </p:txBody>
        </p:sp>
        <p:sp>
          <p:nvSpPr>
            <p:cNvPr id="14" name="テキスト ボックス 13">
              <a:extLst>
                <a:ext uri="{FF2B5EF4-FFF2-40B4-BE49-F238E27FC236}">
                  <a16:creationId xmlns:a16="http://schemas.microsoft.com/office/drawing/2014/main" id="{5C269D5A-F79D-13CB-D825-6E3752A32E3A}"/>
                </a:ext>
              </a:extLst>
            </p:cNvPr>
            <p:cNvSpPr txBox="1"/>
            <p:nvPr/>
          </p:nvSpPr>
          <p:spPr>
            <a:xfrm>
              <a:off x="5930768" y="442558"/>
              <a:ext cx="1292368" cy="258404"/>
            </a:xfrm>
            <a:prstGeom prst="rect">
              <a:avLst/>
            </a:prstGeom>
            <a:noFill/>
          </p:spPr>
          <p:txBody>
            <a:bodyPr wrap="square" rtlCol="0">
              <a:spAutoFit/>
            </a:bodyPr>
            <a:lstStyle/>
            <a:p>
              <a:r>
                <a:rPr kumimoji="1" lang="ja-JP" altLang="en-US" sz="1079" b="1" dirty="0"/>
                <a:t>ハートフルサンク</a:t>
              </a:r>
            </a:p>
          </p:txBody>
        </p:sp>
      </p:grpSp>
      <p:sp>
        <p:nvSpPr>
          <p:cNvPr id="16" name="テキスト ボックス 15">
            <a:extLst>
              <a:ext uri="{FF2B5EF4-FFF2-40B4-BE49-F238E27FC236}">
                <a16:creationId xmlns:a16="http://schemas.microsoft.com/office/drawing/2014/main" id="{CAB4BA04-7E23-CEDA-B731-B5EEA31615EC}"/>
              </a:ext>
            </a:extLst>
          </p:cNvPr>
          <p:cNvSpPr txBox="1"/>
          <p:nvPr/>
        </p:nvSpPr>
        <p:spPr>
          <a:xfrm>
            <a:off x="85812" y="9476"/>
            <a:ext cx="6780502" cy="707886"/>
          </a:xfrm>
          <a:prstGeom prst="rect">
            <a:avLst/>
          </a:prstGeom>
          <a:noFill/>
        </p:spPr>
        <p:txBody>
          <a:bodyPr wrap="square">
            <a:spAutoFit/>
          </a:bodyPr>
          <a:lstStyle/>
          <a:p>
            <a:pPr defTabSz="640596">
              <a:defRPr/>
            </a:pPr>
            <a:r>
              <a:rPr kumimoji="1" lang="en-US" altLang="ja-JP" sz="4000" dirty="0">
                <a:solidFill>
                  <a:srgbClr val="FF0000"/>
                </a:solidFill>
                <a:highlight>
                  <a:srgbClr val="FFFF00"/>
                </a:highlight>
                <a:latin typeface="HGS創英ﾌﾟﾚｾﾞﾝｽEB" panose="02020800000000000000" pitchFamily="18" charset="-128"/>
                <a:ea typeface="HGS創英ﾌﾟﾚｾﾞﾝｽEB" panose="02020800000000000000" pitchFamily="18" charset="-128"/>
              </a:rPr>
              <a:t>11</a:t>
            </a:r>
            <a:r>
              <a:rPr kumimoji="1" lang="ja-JP" altLang="en-US" sz="4000" dirty="0">
                <a:solidFill>
                  <a:srgbClr val="FF0000"/>
                </a:solidFill>
                <a:highlight>
                  <a:srgbClr val="FFFF00"/>
                </a:highlight>
                <a:latin typeface="HGS創英ﾌﾟﾚｾﾞﾝｽEB" panose="02020800000000000000" pitchFamily="18" charset="-128"/>
                <a:ea typeface="HGS創英ﾌﾟﾚｾﾞﾝｽEB" panose="02020800000000000000" pitchFamily="18" charset="-128"/>
              </a:rPr>
              <a:t>月</a:t>
            </a:r>
            <a:r>
              <a:rPr kumimoji="1" lang="ja-JP" altLang="en-US" sz="3800" dirty="0">
                <a:solidFill>
                  <a:srgbClr val="9BBB59">
                    <a:lumMod val="75000"/>
                  </a:srgbClr>
                </a:solidFill>
                <a:latin typeface="HGS創英ﾌﾟﾚｾﾞﾝｽEB" panose="02020800000000000000" pitchFamily="18" charset="-128"/>
                <a:ea typeface="HGS創英ﾌﾟﾚｾﾞﾝｽEB" panose="02020800000000000000" pitchFamily="18" charset="-128"/>
              </a:rPr>
              <a:t>お出かけ予定表</a:t>
            </a:r>
            <a:endParaRPr kumimoji="1" lang="en-US" altLang="ja-JP" sz="3200" dirty="0">
              <a:solidFill>
                <a:srgbClr val="9BBB59">
                  <a:lumMod val="75000"/>
                </a:srgbClr>
              </a:solidFill>
              <a:latin typeface="HGS創英ﾌﾟﾚｾﾞﾝｽEB" panose="02020800000000000000" pitchFamily="18" charset="-128"/>
              <a:ea typeface="HGS創英ﾌﾟﾚｾﾞﾝｽEB" panose="02020800000000000000" pitchFamily="18" charset="-128"/>
            </a:endParaRPr>
          </a:p>
        </p:txBody>
      </p:sp>
      <p:sp>
        <p:nvSpPr>
          <p:cNvPr id="60" name="正方形/長方形 59">
            <a:extLst>
              <a:ext uri="{FF2B5EF4-FFF2-40B4-BE49-F238E27FC236}">
                <a16:creationId xmlns:a16="http://schemas.microsoft.com/office/drawing/2014/main" id="{CC6B0AC3-F28A-E3A0-8962-39458058852C}"/>
              </a:ext>
            </a:extLst>
          </p:cNvPr>
          <p:cNvSpPr/>
          <p:nvPr/>
        </p:nvSpPr>
        <p:spPr>
          <a:xfrm>
            <a:off x="317585" y="8991337"/>
            <a:ext cx="6936063" cy="13695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15"/>
          </a:p>
        </p:txBody>
      </p:sp>
      <p:sp>
        <p:nvSpPr>
          <p:cNvPr id="61" name="テキスト ボックス 60">
            <a:extLst>
              <a:ext uri="{FF2B5EF4-FFF2-40B4-BE49-F238E27FC236}">
                <a16:creationId xmlns:a16="http://schemas.microsoft.com/office/drawing/2014/main" id="{AC748C6C-F4C3-2111-89B7-AC1C14EB914E}"/>
              </a:ext>
            </a:extLst>
          </p:cNvPr>
          <p:cNvSpPr txBox="1"/>
          <p:nvPr/>
        </p:nvSpPr>
        <p:spPr>
          <a:xfrm>
            <a:off x="327820" y="9021635"/>
            <a:ext cx="4862197" cy="258404"/>
          </a:xfrm>
          <a:prstGeom prst="rect">
            <a:avLst/>
          </a:prstGeom>
          <a:noFill/>
        </p:spPr>
        <p:txBody>
          <a:bodyPr wrap="square" rtlCol="0">
            <a:spAutoFit/>
          </a:bodyPr>
          <a:lstStyle/>
          <a:p>
            <a:r>
              <a:rPr kumimoji="1" lang="ja-JP" altLang="en-US" sz="1079" dirty="0">
                <a:latin typeface="メイリオ" panose="020B0604030504040204" pitchFamily="50" charset="-128"/>
                <a:ea typeface="メイリオ" panose="020B0604030504040204" pitchFamily="50" charset="-128"/>
              </a:rPr>
              <a:t>大阪府知事登録旅行業 </a:t>
            </a:r>
            <a:r>
              <a:rPr kumimoji="1" lang="en-US" altLang="ja-JP" sz="1079" dirty="0">
                <a:latin typeface="メイリオ" panose="020B0604030504040204" pitchFamily="50" charset="-128"/>
                <a:ea typeface="メイリオ" panose="020B0604030504040204" pitchFamily="50" charset="-128"/>
              </a:rPr>
              <a:t>2-2996</a:t>
            </a:r>
            <a:r>
              <a:rPr kumimoji="1" lang="ja-JP" altLang="en-US" sz="1079" dirty="0">
                <a:latin typeface="メイリオ" panose="020B0604030504040204" pitchFamily="50" charset="-128"/>
                <a:ea typeface="メイリオ" panose="020B0604030504040204" pitchFamily="50" charset="-128"/>
              </a:rPr>
              <a:t>号 総合旅行業務取扱管理者</a:t>
            </a:r>
            <a:r>
              <a:rPr kumimoji="1" lang="en-US" altLang="ja-JP" sz="1079" dirty="0">
                <a:latin typeface="メイリオ" panose="020B0604030504040204" pitchFamily="50" charset="-128"/>
                <a:ea typeface="メイリオ" panose="020B0604030504040204" pitchFamily="50" charset="-128"/>
              </a:rPr>
              <a:t>:</a:t>
            </a:r>
            <a:r>
              <a:rPr kumimoji="1" lang="ja-JP" altLang="en-US" sz="1079" dirty="0">
                <a:latin typeface="メイリオ" panose="020B0604030504040204" pitchFamily="50" charset="-128"/>
                <a:ea typeface="メイリオ" panose="020B0604030504040204" pitchFamily="50" charset="-128"/>
              </a:rPr>
              <a:t>三好 久美子</a:t>
            </a:r>
          </a:p>
        </p:txBody>
      </p:sp>
      <p:sp>
        <p:nvSpPr>
          <p:cNvPr id="62" name="テキスト ボックス 61">
            <a:extLst>
              <a:ext uri="{FF2B5EF4-FFF2-40B4-BE49-F238E27FC236}">
                <a16:creationId xmlns:a16="http://schemas.microsoft.com/office/drawing/2014/main" id="{FBB58DBD-32B3-B048-7162-B8A04DF575B2}"/>
              </a:ext>
            </a:extLst>
          </p:cNvPr>
          <p:cNvSpPr txBox="1"/>
          <p:nvPr/>
        </p:nvSpPr>
        <p:spPr>
          <a:xfrm>
            <a:off x="327820" y="9171614"/>
            <a:ext cx="2653088" cy="557397"/>
          </a:xfrm>
          <a:prstGeom prst="rect">
            <a:avLst/>
          </a:prstGeom>
          <a:noFill/>
        </p:spPr>
        <p:txBody>
          <a:bodyPr wrap="square">
            <a:spAutoFit/>
          </a:bodyPr>
          <a:lstStyle/>
          <a:p>
            <a:r>
              <a:rPr lang="en-US" altLang="ja-JP" sz="3022" kern="1400" dirty="0">
                <a:solidFill>
                  <a:srgbClr val="99BB5A"/>
                </a:solidFill>
                <a:effectLst>
                  <a:outerShdw blurRad="50800" dist="38100" dir="2700000" algn="tl">
                    <a:srgbClr val="000000">
                      <a:alpha val="40000"/>
                    </a:srgbClr>
                  </a:outerShdw>
                </a:effectLst>
                <a:latin typeface="Trebuchet MS" panose="020B0603020202020204" pitchFamily="34" charset="0"/>
              </a:rPr>
              <a:t>Heartful Tours</a:t>
            </a:r>
            <a:endParaRPr lang="en-US" altLang="ja-JP" sz="756" kern="1400" dirty="0">
              <a:solidFill>
                <a:srgbClr val="000000"/>
              </a:solidFill>
              <a:latin typeface="Calibri" panose="020F0502020204030204" pitchFamily="34" charset="0"/>
            </a:endParaRPr>
          </a:p>
        </p:txBody>
      </p:sp>
      <p:sp>
        <p:nvSpPr>
          <p:cNvPr id="63" name="テキスト ボックス 62">
            <a:extLst>
              <a:ext uri="{FF2B5EF4-FFF2-40B4-BE49-F238E27FC236}">
                <a16:creationId xmlns:a16="http://schemas.microsoft.com/office/drawing/2014/main" id="{956923AB-16B9-83B3-D7C9-E8354EABFB77}"/>
              </a:ext>
            </a:extLst>
          </p:cNvPr>
          <p:cNvSpPr txBox="1"/>
          <p:nvPr/>
        </p:nvSpPr>
        <p:spPr>
          <a:xfrm>
            <a:off x="327820" y="9672505"/>
            <a:ext cx="2858815" cy="623761"/>
          </a:xfrm>
          <a:prstGeom prst="rect">
            <a:avLst/>
          </a:prstGeom>
          <a:noFill/>
        </p:spPr>
        <p:txBody>
          <a:bodyPr wrap="square" rtlCol="0">
            <a:spAutoFit/>
          </a:bodyPr>
          <a:lstStyle/>
          <a:p>
            <a:pPr>
              <a:lnSpc>
                <a:spcPct val="119000"/>
              </a:lnSpc>
              <a:spcAft>
                <a:spcPts val="648"/>
              </a:spcAft>
            </a:pPr>
            <a:r>
              <a:rPr lang="ja-JP" altLang="en-US" sz="971" dirty="0">
                <a:latin typeface="メイリオ" panose="020B0604030504040204" pitchFamily="50" charset="-128"/>
                <a:ea typeface="メイリオ" panose="020B0604030504040204" pitchFamily="50" charset="-128"/>
              </a:rPr>
              <a:t>ハートフルサンク トナリエオフィス</a:t>
            </a:r>
            <a:br>
              <a:rPr lang="en-US" altLang="ja-JP" sz="971" dirty="0">
                <a:latin typeface="メイリオ" panose="020B0604030504040204" pitchFamily="50" charset="-128"/>
                <a:ea typeface="メイリオ" panose="020B0604030504040204" pitchFamily="50" charset="-128"/>
              </a:rPr>
            </a:br>
            <a:r>
              <a:rPr lang="ja-JP" altLang="en-US" sz="971" dirty="0">
                <a:latin typeface="メイリオ" panose="020B0604030504040204" pitchFamily="50" charset="-128"/>
                <a:ea typeface="メイリオ" panose="020B0604030504040204" pitchFamily="50" charset="-128"/>
              </a:rPr>
              <a:t>〒</a:t>
            </a:r>
            <a:r>
              <a:rPr lang="en-US" altLang="ja-JP" sz="971" dirty="0">
                <a:latin typeface="メイリオ" panose="020B0604030504040204" pitchFamily="50" charset="-128"/>
                <a:ea typeface="メイリオ" panose="020B0604030504040204" pitchFamily="50" charset="-128"/>
              </a:rPr>
              <a:t>590-0132</a:t>
            </a:r>
            <a:r>
              <a:rPr lang="ja-JP" altLang="en-US" sz="971" dirty="0">
                <a:latin typeface="メイリオ" panose="020B0604030504040204" pitchFamily="50" charset="-128"/>
                <a:ea typeface="メイリオ" panose="020B0604030504040204" pitchFamily="50" charset="-128"/>
              </a:rPr>
              <a:t> 堺市南区原山台</a:t>
            </a:r>
            <a:r>
              <a:rPr lang="en-US" altLang="ja-JP" sz="971" dirty="0">
                <a:latin typeface="メイリオ" panose="020B0604030504040204" pitchFamily="50" charset="-128"/>
                <a:ea typeface="メイリオ" panose="020B0604030504040204" pitchFamily="50" charset="-128"/>
              </a:rPr>
              <a:t>2</a:t>
            </a:r>
            <a:r>
              <a:rPr lang="ja-JP" altLang="en-US" sz="971" dirty="0">
                <a:latin typeface="メイリオ" panose="020B0604030504040204" pitchFamily="50" charset="-128"/>
                <a:ea typeface="メイリオ" panose="020B0604030504040204" pitchFamily="50" charset="-128"/>
              </a:rPr>
              <a:t>丁</a:t>
            </a:r>
            <a:r>
              <a:rPr lang="en-US" altLang="ja-JP" sz="971" dirty="0">
                <a:latin typeface="メイリオ" panose="020B0604030504040204" pitchFamily="50" charset="-128"/>
                <a:ea typeface="メイリオ" panose="020B0604030504040204" pitchFamily="50" charset="-128"/>
              </a:rPr>
              <a:t>2</a:t>
            </a:r>
            <a:r>
              <a:rPr lang="ja-JP" altLang="en-US" sz="971" dirty="0">
                <a:latin typeface="メイリオ" panose="020B0604030504040204" pitchFamily="50" charset="-128"/>
                <a:ea typeface="メイリオ" panose="020B0604030504040204" pitchFamily="50" charset="-128"/>
              </a:rPr>
              <a:t>番</a:t>
            </a:r>
            <a:r>
              <a:rPr lang="en-US" altLang="ja-JP" sz="971" dirty="0">
                <a:latin typeface="メイリオ" panose="020B0604030504040204" pitchFamily="50" charset="-128"/>
                <a:ea typeface="メイリオ" panose="020B0604030504040204" pitchFamily="50" charset="-128"/>
              </a:rPr>
              <a:t>1</a:t>
            </a:r>
            <a:r>
              <a:rPr lang="ja-JP" altLang="en-US" sz="971" dirty="0">
                <a:latin typeface="メイリオ" panose="020B0604030504040204" pitchFamily="50" charset="-128"/>
                <a:ea typeface="メイリオ" panose="020B0604030504040204" pitchFamily="50" charset="-128"/>
              </a:rPr>
              <a:t>号</a:t>
            </a:r>
            <a:br>
              <a:rPr lang="en-US" altLang="ja-JP" sz="971" dirty="0">
                <a:latin typeface="メイリオ" panose="020B0604030504040204" pitchFamily="50" charset="-128"/>
                <a:ea typeface="メイリオ" panose="020B0604030504040204" pitchFamily="50" charset="-128"/>
              </a:rPr>
            </a:br>
            <a:r>
              <a:rPr lang="ja-JP" altLang="en-US" sz="971" dirty="0">
                <a:latin typeface="メイリオ" panose="020B0604030504040204" pitchFamily="50" charset="-128"/>
                <a:ea typeface="メイリオ" panose="020B0604030504040204" pitchFamily="50" charset="-128"/>
              </a:rPr>
              <a:t>トナリエ栂・美木多</a:t>
            </a:r>
            <a:r>
              <a:rPr lang="en-US" altLang="ja-JP" sz="971" dirty="0">
                <a:latin typeface="メイリオ" panose="020B0604030504040204" pitchFamily="50" charset="-128"/>
                <a:ea typeface="メイリオ" panose="020B0604030504040204" pitchFamily="50" charset="-128"/>
              </a:rPr>
              <a:t>1-7</a:t>
            </a:r>
            <a:r>
              <a:rPr lang="ja-JP" altLang="en-US" sz="971" dirty="0">
                <a:latin typeface="メイリオ" panose="020B0604030504040204" pitchFamily="50" charset="-128"/>
                <a:ea typeface="メイリオ" panose="020B0604030504040204" pitchFamily="50" charset="-128"/>
              </a:rPr>
              <a:t> </a:t>
            </a:r>
            <a:r>
              <a:rPr kumimoji="1" lang="en-US" altLang="ja-JP" sz="1000" dirty="0">
                <a:latin typeface="メイリオ" panose="020B0604030504040204" pitchFamily="50" charset="-128"/>
                <a:ea typeface="メイリオ" panose="020B0604030504040204" pitchFamily="50" charset="-128"/>
              </a:rPr>
              <a:t>FAX.072-294-6600</a:t>
            </a:r>
            <a:endParaRPr kumimoji="1" lang="ja-JP" altLang="en-US" sz="1000" dirty="0">
              <a:latin typeface="メイリオ" panose="020B0604030504040204" pitchFamily="50" charset="-128"/>
              <a:ea typeface="メイリオ" panose="020B0604030504040204" pitchFamily="50" charset="-128"/>
            </a:endParaRPr>
          </a:p>
        </p:txBody>
      </p:sp>
      <p:sp>
        <p:nvSpPr>
          <p:cNvPr id="65" name="テキスト ボックス 64">
            <a:extLst>
              <a:ext uri="{FF2B5EF4-FFF2-40B4-BE49-F238E27FC236}">
                <a16:creationId xmlns:a16="http://schemas.microsoft.com/office/drawing/2014/main" id="{E86BFFA9-62B7-724D-B2A8-14FDCFFFFA80}"/>
              </a:ext>
            </a:extLst>
          </p:cNvPr>
          <p:cNvSpPr txBox="1"/>
          <p:nvPr/>
        </p:nvSpPr>
        <p:spPr>
          <a:xfrm>
            <a:off x="3533693" y="9103846"/>
            <a:ext cx="3518375" cy="1155445"/>
          </a:xfrm>
          <a:prstGeom prst="rect">
            <a:avLst/>
          </a:prstGeom>
          <a:noFill/>
        </p:spPr>
        <p:txBody>
          <a:bodyPr wrap="square">
            <a:spAutoFit/>
          </a:bodyPr>
          <a:lstStyle/>
          <a:p>
            <a:pPr algn="r" defTabSz="640596">
              <a:defRPr/>
            </a:pP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（平日</a:t>
            </a:r>
            <a:r>
              <a:rPr kumimoji="1" lang="en-US" altLang="ja-JP"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9</a:t>
            </a: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時から</a:t>
            </a:r>
            <a:r>
              <a:rPr kumimoji="1" lang="en-US" altLang="ja-JP"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17</a:t>
            </a: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時）</a:t>
            </a:r>
          </a:p>
          <a:p>
            <a:pPr algn="r" defTabSz="640596">
              <a:defRPr/>
            </a:pPr>
            <a:r>
              <a:rPr kumimoji="1" lang="en-US" altLang="ja-JP" sz="2159" kern="100" dirty="0">
                <a:solidFill>
                  <a:prstClr val="black"/>
                </a:solidFill>
                <a:latin typeface="HGS創英角ｺﾞｼｯｸUB" panose="020B0900000000000000" pitchFamily="50" charset="-128"/>
                <a:ea typeface="HGS創英角ｺﾞｼｯｸUB" panose="020B0900000000000000" pitchFamily="50" charset="-128"/>
                <a:cs typeface="Times New Roman" panose="02020603050405020304" pitchFamily="18" charset="0"/>
              </a:rPr>
              <a:t>072-294-6336</a:t>
            </a:r>
            <a:endParaRPr kumimoji="1" lang="en-US" altLang="ja-JP" sz="211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gn="r" defTabSz="640596">
              <a:defRPr/>
            </a:pPr>
            <a:endParaRPr kumimoji="1" lang="ja-JP" altLang="en-US" sz="211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gn="r" defTabSz="640596">
              <a:defRPr/>
            </a:pP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緊急の場合は時間外でもご連絡下さい。</a:t>
            </a:r>
          </a:p>
        </p:txBody>
      </p:sp>
      <p:sp>
        <p:nvSpPr>
          <p:cNvPr id="216" name="正方形/長方形 215">
            <a:extLst>
              <a:ext uri="{FF2B5EF4-FFF2-40B4-BE49-F238E27FC236}">
                <a16:creationId xmlns:a16="http://schemas.microsoft.com/office/drawing/2014/main" id="{05EEB8CE-05A0-ED7C-D340-CC729800A3D9}"/>
              </a:ext>
            </a:extLst>
          </p:cNvPr>
          <p:cNvSpPr/>
          <p:nvPr/>
        </p:nvSpPr>
        <p:spPr>
          <a:xfrm>
            <a:off x="4553557" y="856587"/>
            <a:ext cx="2818252" cy="740202"/>
          </a:xfrm>
          <a:prstGeom prst="rect">
            <a:avLst/>
          </a:prstGeom>
          <a:solidFill>
            <a:sysClr val="window" lastClr="FFFFFF"/>
          </a:solidFill>
          <a:ln w="25400" cap="flat" cmpd="sng" algn="ctr">
            <a:solidFill>
              <a:srgbClr val="F79646"/>
            </a:solidFill>
            <a:prstDash val="solid"/>
          </a:ln>
          <a:effectLst/>
        </p:spPr>
        <p:txBody>
          <a:bodyPr rot="0" spcFirstLastPara="0" vert="horz" wrap="square" lIns="98694" tIns="49347" rIns="98694" bIns="49347" numCol="1" spcCol="0" rtlCol="0" fromWordArt="0" anchor="ctr" anchorCtr="0" forceAA="0" compatLnSpc="1">
            <a:prstTxWarp prst="textNoShape">
              <a:avLst/>
            </a:prstTxWarp>
            <a:noAutofit/>
          </a:bodyPr>
          <a:lstStyle/>
          <a:p>
            <a:pPr defTabSz="640596">
              <a:defRPr/>
            </a:pPr>
            <a:r>
              <a:rPr kumimoji="1" lang="ja-JP" altLang="en-US" sz="97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ご自宅への送迎時間等詳細は旅行開始の</a:t>
            </a:r>
            <a:r>
              <a:rPr kumimoji="1" lang="ja-JP" altLang="en-US" sz="971"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前日に</a:t>
            </a:r>
            <a:endParaRPr kumimoji="1" lang="en-US" altLang="ja-JP" sz="971"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endParaRPr>
          </a:p>
          <a:p>
            <a:pPr defTabSz="640596">
              <a:defRPr/>
            </a:pPr>
            <a:r>
              <a:rPr kumimoji="1" lang="ja-JP" altLang="en-US" sz="97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ご案内いたします</a:t>
            </a:r>
          </a:p>
          <a:p>
            <a:pPr defTabSz="640596">
              <a:defRPr/>
            </a:pPr>
            <a:r>
              <a:rPr kumimoji="1" lang="ja-JP" altLang="en-US" sz="97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＊交通渋滞など当日の諸事情により施設、食事</a:t>
            </a:r>
            <a:endParaRPr kumimoji="1" lang="en-US" altLang="ja-JP" sz="97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defTabSz="640596">
              <a:defRPr/>
            </a:pPr>
            <a:r>
              <a:rPr kumimoji="1" lang="ja-JP" altLang="en-US" sz="97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　場所、帰着時間が変更になる場合があります</a:t>
            </a:r>
          </a:p>
        </p:txBody>
      </p:sp>
      <p:sp>
        <p:nvSpPr>
          <p:cNvPr id="218" name="フローチャート: 代替処理 217">
            <a:extLst>
              <a:ext uri="{FF2B5EF4-FFF2-40B4-BE49-F238E27FC236}">
                <a16:creationId xmlns:a16="http://schemas.microsoft.com/office/drawing/2014/main" id="{56414500-AB6A-6446-8D93-F528F1C46AE8}"/>
              </a:ext>
            </a:extLst>
          </p:cNvPr>
          <p:cNvSpPr/>
          <p:nvPr/>
        </p:nvSpPr>
        <p:spPr>
          <a:xfrm>
            <a:off x="12599880" y="870605"/>
            <a:ext cx="2258129" cy="548783"/>
          </a:xfrm>
          <a:prstGeom prst="flowChartAlternateProcess">
            <a:avLst/>
          </a:prstGeom>
          <a:solidFill>
            <a:sysClr val="window" lastClr="FFFFFF"/>
          </a:solidFill>
          <a:ln w="25400" cap="flat" cmpd="sng" algn="ctr">
            <a:solidFill>
              <a:srgbClr val="F79646"/>
            </a:solidFill>
            <a:prstDash val="solid"/>
          </a:ln>
          <a:effectLst/>
        </p:spPr>
        <p:txBody>
          <a:bodyPr rot="0" spcFirstLastPara="0" vert="horz" wrap="square" lIns="98694" tIns="49347" rIns="98694" bIns="49347" numCol="1" spcCol="0" rtlCol="0" fromWordArt="0" anchor="ctr" anchorCtr="0" forceAA="0" compatLnSpc="1">
            <a:prstTxWarp prst="textNoShape">
              <a:avLst/>
            </a:prstTxWarp>
            <a:noAutofit/>
          </a:bodyPr>
          <a:lstStyle/>
          <a:p>
            <a:pPr algn="ctr" defTabSz="640596">
              <a:defRPr/>
            </a:pPr>
            <a:r>
              <a:rPr kumimoji="1" lang="ja-JP" altLang="en-US" sz="97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添乗員・ヘルパーが同行します。</a:t>
            </a:r>
          </a:p>
          <a:p>
            <a:pPr algn="ctr" defTabSz="640596">
              <a:defRPr/>
            </a:pPr>
            <a:r>
              <a:rPr kumimoji="1" lang="ja-JP" altLang="en-US" sz="97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おひとり様よりご参加いただけます。</a:t>
            </a:r>
            <a:endParaRPr kumimoji="1" lang="ja-JP" altLang="en-US" sz="900" b="1" kern="100" dirty="0">
              <a:solidFill>
                <a:srgbClr val="FF0000"/>
              </a:solidFill>
              <a:highlight>
                <a:srgbClr val="FFFF00"/>
              </a:highlight>
              <a:latin typeface="Calibri"/>
              <a:ea typeface="游明朝" panose="02020400000000000000" pitchFamily="18" charset="-128"/>
              <a:cs typeface="Times New Roman" panose="02020603050405020304" pitchFamily="18" charset="0"/>
            </a:endParaRPr>
          </a:p>
        </p:txBody>
      </p:sp>
      <p:sp>
        <p:nvSpPr>
          <p:cNvPr id="219" name="テキスト ボックス 2">
            <a:extLst>
              <a:ext uri="{FF2B5EF4-FFF2-40B4-BE49-F238E27FC236}">
                <a16:creationId xmlns:a16="http://schemas.microsoft.com/office/drawing/2014/main" id="{D86A7F9A-A74F-21D8-4C55-0D732FF26E5C}"/>
              </a:ext>
            </a:extLst>
          </p:cNvPr>
          <p:cNvSpPr txBox="1">
            <a:spLocks noChangeArrowheads="1"/>
          </p:cNvSpPr>
          <p:nvPr/>
        </p:nvSpPr>
        <p:spPr bwMode="auto">
          <a:xfrm>
            <a:off x="8873291" y="1083068"/>
            <a:ext cx="3630700" cy="499161"/>
          </a:xfrm>
          <a:prstGeom prst="rect">
            <a:avLst/>
          </a:prstGeom>
          <a:noFill/>
          <a:ln w="9525">
            <a:noFill/>
            <a:miter lim="800000"/>
            <a:headEnd/>
            <a:tailEnd/>
          </a:ln>
        </p:spPr>
        <p:txBody>
          <a:bodyPr rot="0" vert="horz" wrap="square" lIns="98694" tIns="49347" rIns="98694" bIns="49347" anchor="t" anchorCtr="0">
            <a:noAutofit/>
          </a:bodyPr>
          <a:lstStyle/>
          <a:p>
            <a:pPr algn="just"/>
            <a:r>
              <a:rPr lang="ja-JP" altLang="en-US" sz="971" kern="100" dirty="0">
                <a:latin typeface="メイリオ" panose="020B0604030504040204" pitchFamily="50" charset="-128"/>
                <a:ea typeface="メイリオ" panose="020B0604030504040204" pitchFamily="50" charset="-128"/>
                <a:cs typeface="Times New Roman" panose="02020603050405020304" pitchFamily="18" charset="0"/>
              </a:rPr>
              <a:t>←電動車椅子ＷＨＩＬＬ</a:t>
            </a:r>
            <a:endParaRPr lang="en-US" altLang="ja-JP" sz="971" kern="100" dirty="0">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altLang="en-US" sz="971" kern="100" dirty="0">
                <a:latin typeface="メイリオ" panose="020B0604030504040204" pitchFamily="50" charset="-128"/>
                <a:ea typeface="メイリオ" panose="020B0604030504040204" pitchFamily="50" charset="-128"/>
                <a:cs typeface="Times New Roman" panose="02020603050405020304" pitchFamily="18" charset="0"/>
              </a:rPr>
              <a:t> これで段差も砂利道も移動距離がぐんと伸びます！</a:t>
            </a:r>
            <a:endParaRPr lang="en-US" altLang="ja-JP" sz="971" kern="100" dirty="0">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altLang="en-US" sz="971" kern="100" dirty="0">
                <a:latin typeface="メイリオ" panose="020B0604030504040204" pitchFamily="50" charset="-128"/>
                <a:ea typeface="メイリオ" panose="020B0604030504040204" pitchFamily="50" charset="-128"/>
                <a:cs typeface="Times New Roman" panose="02020603050405020304" pitchFamily="18" charset="0"/>
              </a:rPr>
              <a:t> 非日常体験へ！</a:t>
            </a:r>
            <a:endParaRPr lang="ja-JP" altLang="en-US" sz="1187" kern="100" dirty="0">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220" name="図 219">
            <a:extLst>
              <a:ext uri="{FF2B5EF4-FFF2-40B4-BE49-F238E27FC236}">
                <a16:creationId xmlns:a16="http://schemas.microsoft.com/office/drawing/2014/main" id="{1AD477D4-8427-2CBF-C442-26520D373F8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113162" y="1001995"/>
            <a:ext cx="673723" cy="629789"/>
          </a:xfrm>
          <a:prstGeom prst="rect">
            <a:avLst/>
          </a:prstGeom>
        </p:spPr>
      </p:pic>
      <p:sp>
        <p:nvSpPr>
          <p:cNvPr id="221" name="テキスト ボックス 220">
            <a:extLst>
              <a:ext uri="{FF2B5EF4-FFF2-40B4-BE49-F238E27FC236}">
                <a16:creationId xmlns:a16="http://schemas.microsoft.com/office/drawing/2014/main" id="{F328DE9C-84A2-9802-5196-F28B363DDD6B}"/>
              </a:ext>
            </a:extLst>
          </p:cNvPr>
          <p:cNvSpPr txBox="1"/>
          <p:nvPr/>
        </p:nvSpPr>
        <p:spPr>
          <a:xfrm>
            <a:off x="8025741" y="551684"/>
            <a:ext cx="4354229" cy="490904"/>
          </a:xfrm>
          <a:prstGeom prst="rect">
            <a:avLst/>
          </a:prstGeom>
          <a:noFill/>
        </p:spPr>
        <p:txBody>
          <a:bodyPr wrap="square">
            <a:spAutoFit/>
          </a:bodyPr>
          <a:lstStyle/>
          <a:p>
            <a:pPr algn="just" defTabSz="640596">
              <a:defRPr/>
            </a:pP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移動支援は「障がい者手帳」をお持ちの方が対象です。</a:t>
            </a:r>
            <a:endParaRPr kumimoji="1" lang="en-US" altLang="ja-JP"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gn="just" defTabSz="640596">
              <a:defRPr/>
            </a:pP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詳細につきましては職員までお尋ね下さい。</a:t>
            </a:r>
          </a:p>
        </p:txBody>
      </p:sp>
      <p:sp>
        <p:nvSpPr>
          <p:cNvPr id="2" name="テキスト ボックス 1">
            <a:extLst>
              <a:ext uri="{FF2B5EF4-FFF2-40B4-BE49-F238E27FC236}">
                <a16:creationId xmlns:a16="http://schemas.microsoft.com/office/drawing/2014/main" id="{01B410B5-23D9-ACC9-701E-F5B865892B80}"/>
              </a:ext>
            </a:extLst>
          </p:cNvPr>
          <p:cNvSpPr txBox="1"/>
          <p:nvPr/>
        </p:nvSpPr>
        <p:spPr>
          <a:xfrm>
            <a:off x="199328" y="890715"/>
            <a:ext cx="4354229" cy="490904"/>
          </a:xfrm>
          <a:prstGeom prst="rect">
            <a:avLst/>
          </a:prstGeom>
          <a:noFill/>
        </p:spPr>
        <p:txBody>
          <a:bodyPr wrap="square">
            <a:spAutoFit/>
          </a:bodyPr>
          <a:lstStyle/>
          <a:p>
            <a:pPr algn="just" defTabSz="640596">
              <a:defRPr/>
            </a:pP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・パック割などお得特典があります、詳しくは担当まで</a:t>
            </a:r>
            <a:endParaRPr kumimoji="1" lang="en-US" altLang="ja-JP"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gn="just" defTabSz="640596">
              <a:defRPr/>
            </a:pP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　ご連絡ください</a:t>
            </a:r>
            <a:endParaRPr kumimoji="1" lang="en-US" altLang="ja-JP"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7" name="テキスト ボックス 6">
            <a:extLst>
              <a:ext uri="{FF2B5EF4-FFF2-40B4-BE49-F238E27FC236}">
                <a16:creationId xmlns:a16="http://schemas.microsoft.com/office/drawing/2014/main" id="{4A00CD91-328A-08E9-49D0-E00E57128B2A}"/>
              </a:ext>
            </a:extLst>
          </p:cNvPr>
          <p:cNvSpPr txBox="1"/>
          <p:nvPr/>
        </p:nvSpPr>
        <p:spPr>
          <a:xfrm>
            <a:off x="236585" y="8078838"/>
            <a:ext cx="4513222" cy="707886"/>
          </a:xfrm>
          <a:prstGeom prst="rect">
            <a:avLst/>
          </a:prstGeom>
          <a:noFill/>
        </p:spPr>
        <p:txBody>
          <a:bodyPr wrap="square">
            <a:spAutoFit/>
          </a:bodyPr>
          <a:lstStyle/>
          <a:p>
            <a:pPr algn="just" defTabSz="640596">
              <a:defRPr/>
            </a:pPr>
            <a:r>
              <a:rPr kumimoji="1" lang="en-US" altLang="ja-JP" sz="10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10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表示料金は税込み料金、代金</a:t>
            </a:r>
            <a:r>
              <a:rPr kumimoji="1" lang="ja-JP" altLang="ja-JP" sz="10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横の表示時間は片道乗車時間です。</a:t>
            </a:r>
          </a:p>
          <a:p>
            <a:pPr defTabSz="640596">
              <a:defRPr/>
            </a:pPr>
            <a:r>
              <a:rPr kumimoji="1" lang="en-US" altLang="ja-JP" sz="10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10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移動支援のご利用には弊社との契約が必要です。</a:t>
            </a:r>
            <a:br>
              <a:rPr kumimoji="1" lang="en-US" altLang="ja-JP" sz="10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br>
            <a:r>
              <a:rPr kumimoji="1" lang="en-US" altLang="ja-JP" sz="1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1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キャンセルは２日前まで無料です。前日以降はキャンセル料が</a:t>
            </a:r>
            <a:r>
              <a:rPr kumimoji="1" lang="en-US" altLang="ja-JP" sz="1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1000</a:t>
            </a:r>
            <a:r>
              <a:rPr kumimoji="1" lang="ja-JP" altLang="en-US" sz="1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円</a:t>
            </a:r>
            <a:endParaRPr kumimoji="1" lang="en-US" altLang="ja-JP" sz="1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endParaRPr>
          </a:p>
          <a:p>
            <a:pPr defTabSz="640596">
              <a:defRPr/>
            </a:pPr>
            <a:r>
              <a:rPr kumimoji="1" lang="ja-JP" altLang="en-US" sz="1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発生しますのでご留意ください。</a:t>
            </a:r>
            <a:endParaRPr kumimoji="1" lang="ja-JP" altLang="ja-JP" sz="10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5" name="四角形: 角を丸くする 14">
            <a:extLst>
              <a:ext uri="{FF2B5EF4-FFF2-40B4-BE49-F238E27FC236}">
                <a16:creationId xmlns:a16="http://schemas.microsoft.com/office/drawing/2014/main" id="{94D701CF-093B-BF9E-20DE-B7F0E0DC43F2}"/>
              </a:ext>
            </a:extLst>
          </p:cNvPr>
          <p:cNvSpPr/>
          <p:nvPr/>
        </p:nvSpPr>
        <p:spPr>
          <a:xfrm>
            <a:off x="7600708" y="8099329"/>
            <a:ext cx="4131790" cy="2547300"/>
          </a:xfrm>
          <a:prstGeom prst="roundRect">
            <a:avLst>
              <a:gd name="adj" fmla="val 6742"/>
            </a:avLst>
          </a:prstGeom>
          <a:solidFill>
            <a:schemeClr val="accent6">
              <a:lumMod val="20000"/>
              <a:lumOff val="80000"/>
            </a:schemeClr>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8" name="表 12">
            <a:extLst>
              <a:ext uri="{FF2B5EF4-FFF2-40B4-BE49-F238E27FC236}">
                <a16:creationId xmlns:a16="http://schemas.microsoft.com/office/drawing/2014/main" id="{C80362CD-0EFB-49C8-42B2-A0EA94F9BBA9}"/>
              </a:ext>
            </a:extLst>
          </p:cNvPr>
          <p:cNvGraphicFramePr>
            <a:graphicFrameLocks noGrp="1"/>
          </p:cNvGraphicFramePr>
          <p:nvPr>
            <p:extLst>
              <p:ext uri="{D42A27DB-BD31-4B8C-83A1-F6EECF244321}">
                <p14:modId xmlns:p14="http://schemas.microsoft.com/office/powerpoint/2010/main" val="2461473710"/>
              </p:ext>
            </p:extLst>
          </p:nvPr>
        </p:nvGraphicFramePr>
        <p:xfrm>
          <a:off x="7679773" y="8956285"/>
          <a:ext cx="3937550" cy="1440000"/>
        </p:xfrm>
        <a:graphic>
          <a:graphicData uri="http://schemas.openxmlformats.org/drawingml/2006/table">
            <a:tbl>
              <a:tblPr firstRow="1" bandRow="1">
                <a:tableStyleId>{5C22544A-7EE6-4342-B048-85BDC9FD1C3A}</a:tableStyleId>
              </a:tblPr>
              <a:tblGrid>
                <a:gridCol w="1302000">
                  <a:extLst>
                    <a:ext uri="{9D8B030D-6E8A-4147-A177-3AD203B41FA5}">
                      <a16:colId xmlns:a16="http://schemas.microsoft.com/office/drawing/2014/main" val="2867972075"/>
                    </a:ext>
                  </a:extLst>
                </a:gridCol>
                <a:gridCol w="2635550">
                  <a:extLst>
                    <a:ext uri="{9D8B030D-6E8A-4147-A177-3AD203B41FA5}">
                      <a16:colId xmlns:a16="http://schemas.microsoft.com/office/drawing/2014/main" val="2466931528"/>
                    </a:ext>
                  </a:extLst>
                </a:gridCol>
              </a:tblGrid>
              <a:tr h="36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ja-JP" altLang="en-US" sz="1400" b="1" dirty="0">
                          <a:solidFill>
                            <a:schemeClr val="bg1"/>
                          </a:solidFill>
                          <a:latin typeface="メイリオ" panose="020B0604030504040204" pitchFamily="50" charset="-128"/>
                          <a:ea typeface="メイリオ" panose="020B0604030504040204" pitchFamily="50" charset="-128"/>
                        </a:rPr>
                        <a:t>日付（曜日）</a:t>
                      </a:r>
                      <a:endParaRPr kumimoji="1" lang="en-US" altLang="ja-JP" sz="14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4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0855224"/>
                  </a:ext>
                </a:extLst>
              </a:tr>
              <a:tr h="108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endParaRPr kumimoji="1" lang="en-US" altLang="ja-JP" sz="14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kumimoji="1" lang="ja-JP" altLang="en-US"/>
                    </a:p>
                  </a:txBody>
                  <a:tcPr/>
                </a:tc>
                <a:extLst>
                  <a:ext uri="{0D108BD9-81ED-4DB2-BD59-A6C34878D82A}">
                    <a16:rowId xmlns:a16="http://schemas.microsoft.com/office/drawing/2014/main" val="131884286"/>
                  </a:ext>
                </a:extLst>
              </a:tr>
            </a:tbl>
          </a:graphicData>
        </a:graphic>
      </p:graphicFrame>
      <p:pic>
        <p:nvPicPr>
          <p:cNvPr id="21" name="図 20">
            <a:extLst>
              <a:ext uri="{FF2B5EF4-FFF2-40B4-BE49-F238E27FC236}">
                <a16:creationId xmlns:a16="http://schemas.microsoft.com/office/drawing/2014/main" id="{2C0277E4-24BE-F85A-23FE-3F171A26A7C7}"/>
              </a:ext>
            </a:extLst>
          </p:cNvPr>
          <p:cNvPicPr>
            <a:picLocks noChangeAspect="1"/>
          </p:cNvPicPr>
          <p:nvPr/>
        </p:nvPicPr>
        <p:blipFill rotWithShape="1">
          <a:blip r:embed="rId4"/>
          <a:srcRect l="5727" t="50000" r="4191"/>
          <a:stretch/>
        </p:blipFill>
        <p:spPr>
          <a:xfrm>
            <a:off x="8990146" y="8961073"/>
            <a:ext cx="2616859" cy="352800"/>
          </a:xfrm>
          <a:prstGeom prst="rect">
            <a:avLst/>
          </a:prstGeom>
        </p:spPr>
      </p:pic>
      <p:sp>
        <p:nvSpPr>
          <p:cNvPr id="22" name="楕円 21">
            <a:extLst>
              <a:ext uri="{FF2B5EF4-FFF2-40B4-BE49-F238E27FC236}">
                <a16:creationId xmlns:a16="http://schemas.microsoft.com/office/drawing/2014/main" id="{905257BC-90EB-6F88-B8EF-31811A518053}"/>
              </a:ext>
            </a:extLst>
          </p:cNvPr>
          <p:cNvSpPr/>
          <p:nvPr/>
        </p:nvSpPr>
        <p:spPr>
          <a:xfrm>
            <a:off x="9056220" y="9061233"/>
            <a:ext cx="648000"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a:t>
            </a:r>
            <a:r>
              <a:rPr kumimoji="1" lang="ja-JP" altLang="en-US" sz="718" dirty="0">
                <a:solidFill>
                  <a:schemeClr val="bg1"/>
                </a:solidFill>
                <a:latin typeface="HG創英角ｺﾞｼｯｸUB" panose="020B0909000000000000" pitchFamily="49" charset="-128"/>
                <a:ea typeface="HG創英角ｺﾞｼｯｸUB" panose="020B0909000000000000" pitchFamily="49" charset="-128"/>
              </a:rPr>
              <a:t>**</a:t>
            </a: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23" name="テキスト ボックス 22">
            <a:extLst>
              <a:ext uri="{FF2B5EF4-FFF2-40B4-BE49-F238E27FC236}">
                <a16:creationId xmlns:a16="http://schemas.microsoft.com/office/drawing/2014/main" id="{6920928A-C329-E2D3-65F5-40A10FBF5BF3}"/>
              </a:ext>
            </a:extLst>
          </p:cNvPr>
          <p:cNvSpPr txBox="1"/>
          <p:nvPr/>
        </p:nvSpPr>
        <p:spPr>
          <a:xfrm>
            <a:off x="7684650" y="9343808"/>
            <a:ext cx="646271" cy="215444"/>
          </a:xfrm>
          <a:prstGeom prst="rect">
            <a:avLst/>
          </a:prstGeom>
          <a:noFill/>
        </p:spPr>
        <p:txBody>
          <a:bodyPr wrap="square" rtlCol="0">
            <a:spAutoFit/>
          </a:bodyPr>
          <a:lstStyle/>
          <a:p>
            <a:r>
              <a:rPr kumimoji="1" lang="ja-JP" altLang="en-US" sz="800" dirty="0">
                <a:latin typeface="メイリオ" panose="020B0604030504040204" pitchFamily="50" charset="-128"/>
                <a:ea typeface="メイリオ" panose="020B0604030504040204" pitchFamily="50" charset="-128"/>
              </a:rPr>
              <a:t>担当</a:t>
            </a:r>
            <a:r>
              <a:rPr kumimoji="1" lang="en-US" altLang="ja-JP" sz="800" dirty="0">
                <a:latin typeface="メイリオ" panose="020B0604030504040204" pitchFamily="50" charset="-128"/>
                <a:ea typeface="メイリオ" panose="020B0604030504040204" pitchFamily="50" charset="-128"/>
              </a:rPr>
              <a:t>:</a:t>
            </a:r>
            <a:r>
              <a:rPr kumimoji="1" lang="ja-JP" altLang="en-US" sz="800" dirty="0">
                <a:latin typeface="メイリオ" panose="020B0604030504040204" pitchFamily="50" charset="-128"/>
                <a:ea typeface="メイリオ" panose="020B0604030504040204" pitchFamily="50" charset="-128"/>
              </a:rPr>
              <a:t>●●</a:t>
            </a:r>
          </a:p>
        </p:txBody>
      </p:sp>
      <p:sp>
        <p:nvSpPr>
          <p:cNvPr id="24" name="テキスト ボックス 23">
            <a:extLst>
              <a:ext uri="{FF2B5EF4-FFF2-40B4-BE49-F238E27FC236}">
                <a16:creationId xmlns:a16="http://schemas.microsoft.com/office/drawing/2014/main" id="{7EA4CA72-9BBF-372F-4CDB-D0B4E4EFE625}"/>
              </a:ext>
            </a:extLst>
          </p:cNvPr>
          <p:cNvSpPr txBox="1"/>
          <p:nvPr/>
        </p:nvSpPr>
        <p:spPr>
          <a:xfrm>
            <a:off x="7747993" y="10216100"/>
            <a:ext cx="1908000" cy="200055"/>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お食事</a:t>
            </a:r>
            <a:r>
              <a:rPr kumimoji="1" lang="en-US" altLang="ja-JP" sz="700" dirty="0">
                <a:latin typeface="メイリオ" panose="020B0604030504040204" pitchFamily="50" charset="-128"/>
                <a:ea typeface="メイリオ" panose="020B0604030504040204" pitchFamily="50" charset="-128"/>
              </a:rPr>
              <a:t>:</a:t>
            </a:r>
            <a:r>
              <a:rPr kumimoji="1" lang="ja-JP" altLang="en-US" sz="700" dirty="0">
                <a:latin typeface="メイリオ" panose="020B0604030504040204" pitchFamily="50" charset="-128"/>
                <a:ea typeface="メイリオ" panose="020B0604030504040204" pitchFamily="50" charset="-128"/>
              </a:rPr>
              <a:t>　お食事内容</a:t>
            </a:r>
            <a:endParaRPr kumimoji="1" lang="ja-JP" altLang="en-US" sz="700" dirty="0">
              <a:solidFill>
                <a:srgbClr val="FF0000"/>
              </a:solidFill>
              <a:latin typeface="メイリオ" panose="020B0604030504040204" pitchFamily="50" charset="-128"/>
              <a:ea typeface="メイリオ" panose="020B0604030504040204" pitchFamily="50" charset="-128"/>
            </a:endParaRPr>
          </a:p>
        </p:txBody>
      </p:sp>
      <p:sp>
        <p:nvSpPr>
          <p:cNvPr id="26" name="正方形/長方形 25">
            <a:extLst>
              <a:ext uri="{FF2B5EF4-FFF2-40B4-BE49-F238E27FC236}">
                <a16:creationId xmlns:a16="http://schemas.microsoft.com/office/drawing/2014/main" id="{22FAEBF2-64DE-D067-B01B-ABD41D7B5EB1}"/>
              </a:ext>
            </a:extLst>
          </p:cNvPr>
          <p:cNvSpPr/>
          <p:nvPr/>
        </p:nvSpPr>
        <p:spPr>
          <a:xfrm>
            <a:off x="8632719" y="9352099"/>
            <a:ext cx="339916" cy="16810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ct val="125000"/>
              </a:lnSpc>
            </a:pPr>
            <a:r>
              <a:rPr kumimoji="1" lang="ja-JP" altLang="en-US" sz="800" dirty="0">
                <a:solidFill>
                  <a:schemeClr val="tx1"/>
                </a:solidFill>
                <a:latin typeface="メイリオ" panose="020B0604030504040204" pitchFamily="50" charset="-128"/>
                <a:ea typeface="メイリオ" panose="020B0604030504040204" pitchFamily="50" charset="-128"/>
              </a:rPr>
              <a:t>地名</a:t>
            </a:r>
          </a:p>
        </p:txBody>
      </p:sp>
      <p:sp>
        <p:nvSpPr>
          <p:cNvPr id="28" name="楕円 27">
            <a:extLst>
              <a:ext uri="{FF2B5EF4-FFF2-40B4-BE49-F238E27FC236}">
                <a16:creationId xmlns:a16="http://schemas.microsoft.com/office/drawing/2014/main" id="{9124CE47-62DA-7DDB-0DEE-EA2967AE672F}"/>
              </a:ext>
            </a:extLst>
          </p:cNvPr>
          <p:cNvSpPr/>
          <p:nvPr/>
        </p:nvSpPr>
        <p:spPr>
          <a:xfrm>
            <a:off x="8250592" y="9355796"/>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600" dirty="0">
                <a:solidFill>
                  <a:schemeClr val="bg1"/>
                </a:solidFill>
                <a:latin typeface="HG創英角ｺﾞｼｯｸUB" panose="020B0909000000000000" pitchFamily="49" charset="-128"/>
                <a:ea typeface="HG創英角ｺﾞｼｯｸUB" panose="020B0909000000000000" pitchFamily="49" charset="-128"/>
              </a:rPr>
              <a:t>中距離</a:t>
            </a:r>
            <a:endParaRPr kumimoji="1" lang="ja-JP" altLang="en-US" sz="600" dirty="0"/>
          </a:p>
        </p:txBody>
      </p:sp>
      <p:sp>
        <p:nvSpPr>
          <p:cNvPr id="30" name="テキスト ボックス 29">
            <a:extLst>
              <a:ext uri="{FF2B5EF4-FFF2-40B4-BE49-F238E27FC236}">
                <a16:creationId xmlns:a16="http://schemas.microsoft.com/office/drawing/2014/main" id="{423E324C-9202-032C-8765-229E84620EAF}"/>
              </a:ext>
            </a:extLst>
          </p:cNvPr>
          <p:cNvSpPr txBox="1"/>
          <p:nvPr/>
        </p:nvSpPr>
        <p:spPr>
          <a:xfrm>
            <a:off x="7729573" y="9602441"/>
            <a:ext cx="1201702" cy="438582"/>
          </a:xfrm>
          <a:prstGeom prst="rect">
            <a:avLst/>
          </a:prstGeom>
          <a:noFill/>
        </p:spPr>
        <p:txBody>
          <a:bodyPr wrap="square" rtlCol="0">
            <a:spAutoFit/>
          </a:bodyPr>
          <a:lstStyle/>
          <a:p>
            <a:pPr algn="ctr" defTabSz="443123">
              <a:defRPr/>
            </a:pPr>
            <a:r>
              <a:rPr kumimoji="1" lang="ja-JP" altLang="en-US" sz="1200" dirty="0">
                <a:latin typeface="HG創英角ｺﾞｼｯｸUB" panose="020B0909000000000000" pitchFamily="49" charset="-128"/>
                <a:ea typeface="HG創英角ｺﾞｼｯｸUB" panose="020B0909000000000000" pitchFamily="49" charset="-128"/>
              </a:rPr>
              <a:t>○○○円</a:t>
            </a:r>
            <a:endParaRPr kumimoji="1" lang="en-US" altLang="ja-JP" sz="1200" dirty="0">
              <a:latin typeface="HG創英角ｺﾞｼｯｸUB" panose="020B0909000000000000" pitchFamily="49" charset="-128"/>
              <a:ea typeface="HG創英角ｺﾞｼｯｸUB" panose="020B0909000000000000" pitchFamily="49" charset="-128"/>
            </a:endParaRPr>
          </a:p>
          <a:p>
            <a:pPr algn="ctr" defTabSz="443123">
              <a:defRPr/>
            </a:pPr>
            <a:r>
              <a:rPr kumimoji="1" lang="en-US" altLang="ja-JP" sz="1000" dirty="0">
                <a:latin typeface="HG創英角ｺﾞｼｯｸUB" panose="020B0909000000000000" pitchFamily="49" charset="-128"/>
                <a:ea typeface="HG創英角ｺﾞｼｯｸUB" panose="020B0909000000000000" pitchFamily="49" charset="-128"/>
              </a:rPr>
              <a:t>(</a:t>
            </a:r>
            <a:r>
              <a:rPr kumimoji="1" lang="ja-JP" altLang="en-US" sz="1000" dirty="0">
                <a:highlight>
                  <a:srgbClr val="FFFF00"/>
                </a:highlight>
                <a:latin typeface="HG創英角ｺﾞｼｯｸUB" panose="020B0909000000000000" pitchFamily="49" charset="-128"/>
                <a:ea typeface="HG創英角ｺﾞｼｯｸUB" panose="020B0909000000000000" pitchFamily="49" charset="-128"/>
              </a:rPr>
              <a:t>移動支援○○円</a:t>
            </a:r>
            <a:r>
              <a:rPr kumimoji="1" lang="en-US" altLang="ja-JP" sz="1000" dirty="0">
                <a:latin typeface="HG創英角ｺﾞｼｯｸUB" panose="020B0909000000000000" pitchFamily="49" charset="-128"/>
                <a:ea typeface="HG創英角ｺﾞｼｯｸUB" panose="020B0909000000000000" pitchFamily="49" charset="-128"/>
              </a:rPr>
              <a:t>)</a:t>
            </a:r>
          </a:p>
        </p:txBody>
      </p:sp>
      <p:sp>
        <p:nvSpPr>
          <p:cNvPr id="226" name="テキスト ボックス 225">
            <a:extLst>
              <a:ext uri="{FF2B5EF4-FFF2-40B4-BE49-F238E27FC236}">
                <a16:creationId xmlns:a16="http://schemas.microsoft.com/office/drawing/2014/main" id="{97B50884-B6E5-FF00-7B48-7A0AB9F9AA8B}"/>
              </a:ext>
            </a:extLst>
          </p:cNvPr>
          <p:cNvSpPr txBox="1"/>
          <p:nvPr/>
        </p:nvSpPr>
        <p:spPr>
          <a:xfrm>
            <a:off x="9649887" y="8977572"/>
            <a:ext cx="1631277" cy="307777"/>
          </a:xfrm>
          <a:prstGeom prst="rect">
            <a:avLst/>
          </a:prstGeom>
          <a:noFill/>
        </p:spPr>
        <p:txBody>
          <a:bodyPr wrap="square" rtlCol="0">
            <a:spAutoFit/>
          </a:bodyPr>
          <a:lstStyle/>
          <a:p>
            <a:r>
              <a:rPr kumimoji="1" lang="ja-JP" altLang="en-US" sz="1400" dirty="0">
                <a:ln w="9525">
                  <a:noFill/>
                </a:ln>
                <a:solidFill>
                  <a:srgbClr val="FF0000"/>
                </a:solidFill>
                <a:latin typeface="HG創英ﾌﾟﾚｾﾞﾝｽEB" panose="02020809000000000000" pitchFamily="17" charset="-128"/>
                <a:ea typeface="HG創英ﾌﾟﾚｾﾞﾝｽEB" panose="02020809000000000000" pitchFamily="17" charset="-128"/>
              </a:rPr>
              <a:t>ツアータイトル</a:t>
            </a:r>
            <a:endParaRPr kumimoji="1" lang="en-US" altLang="ja-JP" sz="1400" dirty="0">
              <a:ln w="9525">
                <a:noFill/>
              </a:ln>
              <a:solidFill>
                <a:srgbClr val="FF0000"/>
              </a:solidFill>
              <a:latin typeface="HG創英ﾌﾟﾚｾﾞﾝｽEB" panose="02020809000000000000" pitchFamily="17" charset="-128"/>
              <a:ea typeface="HG創英ﾌﾟﾚｾﾞﾝｽEB" panose="02020809000000000000" pitchFamily="17" charset="-128"/>
            </a:endParaRPr>
          </a:p>
        </p:txBody>
      </p:sp>
      <p:sp>
        <p:nvSpPr>
          <p:cNvPr id="31" name="楕円 271">
            <a:extLst>
              <a:ext uri="{FF2B5EF4-FFF2-40B4-BE49-F238E27FC236}">
                <a16:creationId xmlns:a16="http://schemas.microsoft.com/office/drawing/2014/main" id="{5D0E0DB7-7F26-1CD8-314E-13F49D96920B}"/>
              </a:ext>
            </a:extLst>
          </p:cNvPr>
          <p:cNvSpPr/>
          <p:nvPr/>
        </p:nvSpPr>
        <p:spPr>
          <a:xfrm>
            <a:off x="10945159" y="9169117"/>
            <a:ext cx="648000"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tx1"/>
                </a:solidFill>
                <a:latin typeface="HG創英角ｺﾞｼｯｸUB" panose="020B0909000000000000" pitchFamily="49" charset="-128"/>
                <a:ea typeface="HG創英角ｺﾞｼｯｸUB" panose="020B0909000000000000" pitchFamily="49" charset="-128"/>
              </a:rPr>
              <a:t>全対応</a:t>
            </a:r>
          </a:p>
        </p:txBody>
      </p:sp>
      <p:sp>
        <p:nvSpPr>
          <p:cNvPr id="248" name="吹き出し: 角を丸めた四角形 247">
            <a:extLst>
              <a:ext uri="{FF2B5EF4-FFF2-40B4-BE49-F238E27FC236}">
                <a16:creationId xmlns:a16="http://schemas.microsoft.com/office/drawing/2014/main" id="{59BAA839-F590-90A1-AACE-4E240FCA4AD3}"/>
              </a:ext>
            </a:extLst>
          </p:cNvPr>
          <p:cNvSpPr/>
          <p:nvPr/>
        </p:nvSpPr>
        <p:spPr>
          <a:xfrm>
            <a:off x="7959018" y="8638812"/>
            <a:ext cx="786638" cy="247423"/>
          </a:xfrm>
          <a:prstGeom prst="wedgeRoundRectCallout">
            <a:avLst>
              <a:gd name="adj1" fmla="val -4342"/>
              <a:gd name="adj2" fmla="val 246645"/>
              <a:gd name="adj3" fmla="val 16667"/>
            </a:avLst>
          </a:prstGeom>
          <a:solidFill>
            <a:schemeClr val="bg1"/>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ysClr val="windowText" lastClr="000000"/>
                </a:solidFill>
                <a:latin typeface="ＭＳ Ｐゴシック" panose="020B0600070205080204" pitchFamily="50" charset="-128"/>
                <a:ea typeface="ＭＳ Ｐゴシック" panose="020B0600070205080204" pitchFamily="50" charset="-128"/>
              </a:rPr>
              <a:t>距離目安</a:t>
            </a:r>
          </a:p>
        </p:txBody>
      </p:sp>
      <p:sp>
        <p:nvSpPr>
          <p:cNvPr id="48" name="吹き出し: 角を丸めた四角形 47">
            <a:extLst>
              <a:ext uri="{FF2B5EF4-FFF2-40B4-BE49-F238E27FC236}">
                <a16:creationId xmlns:a16="http://schemas.microsoft.com/office/drawing/2014/main" id="{AAB59208-35EE-1B81-3616-4286AF79BDE1}"/>
              </a:ext>
            </a:extLst>
          </p:cNvPr>
          <p:cNvSpPr/>
          <p:nvPr/>
        </p:nvSpPr>
        <p:spPr>
          <a:xfrm>
            <a:off x="9616961" y="8615428"/>
            <a:ext cx="936396" cy="247423"/>
          </a:xfrm>
          <a:prstGeom prst="wedgeRoundRectCallout">
            <a:avLst>
              <a:gd name="adj1" fmla="val -51407"/>
              <a:gd name="adj2" fmla="val 147195"/>
              <a:gd name="adj3" fmla="val 16667"/>
            </a:avLst>
          </a:prstGeom>
          <a:solidFill>
            <a:schemeClr val="bg1"/>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ysClr val="windowText" lastClr="000000"/>
                </a:solidFill>
                <a:latin typeface="ＭＳ Ｐゴシック" panose="020B0600070205080204" pitchFamily="50" charset="-128"/>
                <a:ea typeface="ＭＳ Ｐゴシック" panose="020B0600070205080204" pitchFamily="50" charset="-128"/>
              </a:rPr>
              <a:t>ツアーコード</a:t>
            </a:r>
          </a:p>
        </p:txBody>
      </p:sp>
      <p:sp>
        <p:nvSpPr>
          <p:cNvPr id="56" name="吹き出し: 角を丸めた四角形 55">
            <a:extLst>
              <a:ext uri="{FF2B5EF4-FFF2-40B4-BE49-F238E27FC236}">
                <a16:creationId xmlns:a16="http://schemas.microsoft.com/office/drawing/2014/main" id="{AD11A29D-1563-B97F-1A66-FF1E82934E18}"/>
              </a:ext>
            </a:extLst>
          </p:cNvPr>
          <p:cNvSpPr/>
          <p:nvPr/>
        </p:nvSpPr>
        <p:spPr>
          <a:xfrm>
            <a:off x="8815440" y="9554958"/>
            <a:ext cx="2750026" cy="977632"/>
          </a:xfrm>
          <a:prstGeom prst="wedgeRoundRectCallout">
            <a:avLst>
              <a:gd name="adj1" fmla="val 36939"/>
              <a:gd name="adj2" fmla="val -71582"/>
              <a:gd name="adj3" fmla="val 16667"/>
            </a:avLst>
          </a:prstGeom>
          <a:solidFill>
            <a:schemeClr val="bg1"/>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kumimoji="1" lang="en-US" altLang="ja-JP" sz="1000" dirty="0">
              <a:solidFill>
                <a:sysClr val="windowText" lastClr="000000"/>
              </a:solidFill>
              <a:latin typeface="ＭＳ Ｐゴシック" panose="020B0600070205080204" pitchFamily="50" charset="-128"/>
              <a:ea typeface="ＭＳ Ｐゴシック" panose="020B0600070205080204" pitchFamily="50" charset="-128"/>
            </a:endParaRPr>
          </a:p>
          <a:p>
            <a:pPr algn="r"/>
            <a:endParaRPr kumimoji="1" lang="en-US" altLang="ja-JP" sz="1000" dirty="0">
              <a:solidFill>
                <a:sysClr val="windowText" lastClr="000000"/>
              </a:solidFill>
              <a:latin typeface="ＭＳ Ｐゴシック" panose="020B0600070205080204" pitchFamily="50" charset="-128"/>
              <a:ea typeface="ＭＳ Ｐゴシック" panose="020B0600070205080204" pitchFamily="50" charset="-128"/>
            </a:endParaRPr>
          </a:p>
          <a:p>
            <a:pPr algn="r"/>
            <a:endParaRPr kumimoji="1" lang="ja-JP" altLang="en-US" sz="1000" dirty="0">
              <a:solidFill>
                <a:sysClr val="windowText" lastClr="000000"/>
              </a:solidFill>
              <a:latin typeface="ＭＳ Ｐゴシック" panose="020B0600070205080204" pitchFamily="50" charset="-128"/>
              <a:ea typeface="ＭＳ Ｐゴシック" panose="020B0600070205080204" pitchFamily="50" charset="-128"/>
            </a:endParaRPr>
          </a:p>
        </p:txBody>
      </p:sp>
      <p:sp>
        <p:nvSpPr>
          <p:cNvPr id="17" name="楕円 271">
            <a:extLst>
              <a:ext uri="{FF2B5EF4-FFF2-40B4-BE49-F238E27FC236}">
                <a16:creationId xmlns:a16="http://schemas.microsoft.com/office/drawing/2014/main" id="{EA4BBAD9-7E54-7BE6-F44B-918AB40C453C}"/>
              </a:ext>
            </a:extLst>
          </p:cNvPr>
          <p:cNvSpPr/>
          <p:nvPr/>
        </p:nvSpPr>
        <p:spPr>
          <a:xfrm>
            <a:off x="8908110" y="9580965"/>
            <a:ext cx="648000"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tx1"/>
                </a:solidFill>
                <a:latin typeface="HG創英角ｺﾞｼｯｸUB" panose="020B0909000000000000" pitchFamily="49" charset="-128"/>
                <a:ea typeface="HG創英角ｺﾞｼｯｸUB" panose="020B0909000000000000" pitchFamily="49" charset="-128"/>
              </a:rPr>
              <a:t>全対応</a:t>
            </a:r>
          </a:p>
        </p:txBody>
      </p:sp>
      <p:sp>
        <p:nvSpPr>
          <p:cNvPr id="235" name="楕円 271">
            <a:extLst>
              <a:ext uri="{FF2B5EF4-FFF2-40B4-BE49-F238E27FC236}">
                <a16:creationId xmlns:a16="http://schemas.microsoft.com/office/drawing/2014/main" id="{DC48A758-B1D0-FEF7-3507-89A555B4DEFF}"/>
              </a:ext>
            </a:extLst>
          </p:cNvPr>
          <p:cNvSpPr/>
          <p:nvPr/>
        </p:nvSpPr>
        <p:spPr>
          <a:xfrm>
            <a:off x="8908110" y="9831533"/>
            <a:ext cx="648000" cy="1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tx1"/>
                </a:solidFill>
                <a:latin typeface="HG創英角ｺﾞｼｯｸUB" panose="020B0909000000000000" pitchFamily="49" charset="-128"/>
                <a:ea typeface="HG創英角ｺﾞｼｯｸUB" panose="020B0909000000000000" pitchFamily="49" charset="-128"/>
              </a:rPr>
              <a:t>移乗可</a:t>
            </a:r>
          </a:p>
        </p:txBody>
      </p:sp>
      <p:sp>
        <p:nvSpPr>
          <p:cNvPr id="237" name="楕円 271">
            <a:extLst>
              <a:ext uri="{FF2B5EF4-FFF2-40B4-BE49-F238E27FC236}">
                <a16:creationId xmlns:a16="http://schemas.microsoft.com/office/drawing/2014/main" id="{860E56CE-5718-DA7C-8A2A-AB879526322F}"/>
              </a:ext>
            </a:extLst>
          </p:cNvPr>
          <p:cNvSpPr/>
          <p:nvPr/>
        </p:nvSpPr>
        <p:spPr>
          <a:xfrm>
            <a:off x="8908110" y="10299329"/>
            <a:ext cx="648000"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bg1"/>
                </a:solidFill>
                <a:latin typeface="HG創英角ｺﾞｼｯｸUB" panose="020B0909000000000000" pitchFamily="49" charset="-128"/>
                <a:ea typeface="HG創英角ｺﾞｼｯｸUB" panose="020B0909000000000000" pitchFamily="49" charset="-128"/>
              </a:rPr>
              <a:t>ＡＤＬ自立</a:t>
            </a:r>
          </a:p>
        </p:txBody>
      </p:sp>
      <p:sp>
        <p:nvSpPr>
          <p:cNvPr id="238" name="楕円 271">
            <a:extLst>
              <a:ext uri="{FF2B5EF4-FFF2-40B4-BE49-F238E27FC236}">
                <a16:creationId xmlns:a16="http://schemas.microsoft.com/office/drawing/2014/main" id="{7C9B50DF-51FF-B1A0-230D-00F3C384115A}"/>
              </a:ext>
            </a:extLst>
          </p:cNvPr>
          <p:cNvSpPr/>
          <p:nvPr/>
        </p:nvSpPr>
        <p:spPr>
          <a:xfrm>
            <a:off x="8908110" y="10086864"/>
            <a:ext cx="648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bg1"/>
                </a:solidFill>
                <a:latin typeface="HG創英角ｺﾞｼｯｸUB" panose="020B0909000000000000" pitchFamily="49" charset="-128"/>
                <a:ea typeface="HG創英角ｺﾞｼｯｸUB" panose="020B0909000000000000" pitchFamily="49" charset="-128"/>
              </a:rPr>
              <a:t>階段あり</a:t>
            </a:r>
          </a:p>
        </p:txBody>
      </p:sp>
      <p:sp>
        <p:nvSpPr>
          <p:cNvPr id="57" name="テキスト ボックス 56">
            <a:extLst>
              <a:ext uri="{FF2B5EF4-FFF2-40B4-BE49-F238E27FC236}">
                <a16:creationId xmlns:a16="http://schemas.microsoft.com/office/drawing/2014/main" id="{899475A5-8B27-85CC-5B41-5704F33C8937}"/>
              </a:ext>
            </a:extLst>
          </p:cNvPr>
          <p:cNvSpPr txBox="1"/>
          <p:nvPr/>
        </p:nvSpPr>
        <p:spPr>
          <a:xfrm>
            <a:off x="9481559" y="9552243"/>
            <a:ext cx="2118771" cy="938719"/>
          </a:xfrm>
          <a:prstGeom prst="rect">
            <a:avLst/>
          </a:prstGeom>
          <a:noFill/>
        </p:spPr>
        <p:txBody>
          <a:bodyPr wrap="square" rtlCol="0">
            <a:spAutoFit/>
          </a:bodyPr>
          <a:lstStyle/>
          <a:p>
            <a:pPr defTabSz="575255">
              <a:spcAft>
                <a:spcPts val="600"/>
              </a:spcAft>
              <a:defRPr/>
            </a:pPr>
            <a:r>
              <a:rPr kumimoji="1" lang="ja-JP" altLang="en-US" sz="8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どなたでもご参加いただけるツアーです</a:t>
            </a:r>
            <a:endParaRPr kumimoji="1" lang="en-US" altLang="ja-JP" sz="8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defTabSz="575255">
              <a:spcAft>
                <a:spcPts val="600"/>
              </a:spcAft>
              <a:defRPr/>
            </a:pPr>
            <a:r>
              <a:rPr kumimoji="1" lang="ja-JP" altLang="en-US" sz="8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観光バスに自力で乗ることができるくらいの方からご参加いただけるツアーです</a:t>
            </a:r>
            <a:endParaRPr kumimoji="1" lang="en-US" altLang="ja-JP" sz="8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defTabSz="575255">
              <a:spcAft>
                <a:spcPts val="600"/>
              </a:spcAft>
              <a:defRPr/>
            </a:pPr>
            <a:r>
              <a:rPr kumimoji="1" lang="ja-JP" altLang="en-US" sz="8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目的地に短い階段があるツアーです</a:t>
            </a:r>
            <a:endParaRPr kumimoji="1" lang="en-US" altLang="ja-JP" sz="8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defTabSz="575255">
              <a:spcAft>
                <a:spcPts val="600"/>
              </a:spcAft>
              <a:defRPr/>
            </a:pPr>
            <a:r>
              <a:rPr kumimoji="1" lang="ja-JP" altLang="en-US" sz="8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車椅子のままでのご参加が難しいツアーです</a:t>
            </a:r>
          </a:p>
        </p:txBody>
      </p:sp>
      <p:sp>
        <p:nvSpPr>
          <p:cNvPr id="260" name="テキスト ボックス 259">
            <a:extLst>
              <a:ext uri="{FF2B5EF4-FFF2-40B4-BE49-F238E27FC236}">
                <a16:creationId xmlns:a16="http://schemas.microsoft.com/office/drawing/2014/main" id="{D79073F0-4D10-F8EB-ECC9-609C0AB630D9}"/>
              </a:ext>
            </a:extLst>
          </p:cNvPr>
          <p:cNvSpPr txBox="1"/>
          <p:nvPr/>
        </p:nvSpPr>
        <p:spPr>
          <a:xfrm>
            <a:off x="7941868" y="8023621"/>
            <a:ext cx="3567146" cy="461665"/>
          </a:xfrm>
          <a:prstGeom prst="rect">
            <a:avLst/>
          </a:prstGeom>
          <a:noFill/>
        </p:spPr>
        <p:txBody>
          <a:bodyPr wrap="square">
            <a:spAutoFit/>
          </a:bodyPr>
          <a:lstStyle/>
          <a:p>
            <a:pPr algn="ctr" defTabSz="640596">
              <a:defRPr/>
            </a:pPr>
            <a:r>
              <a:rPr kumimoji="1" lang="ja-JP" altLang="en-US" sz="2400" dirty="0">
                <a:solidFill>
                  <a:srgbClr val="9BBB59">
                    <a:lumMod val="75000"/>
                  </a:srgbClr>
                </a:solidFill>
                <a:latin typeface="HGS創英ﾌﾟﾚｾﾞﾝｽEB" panose="02020800000000000000" pitchFamily="18" charset="-128"/>
                <a:ea typeface="HGS創英ﾌﾟﾚｾﾞﾝｽEB" panose="02020800000000000000" pitchFamily="18" charset="-128"/>
              </a:rPr>
              <a:t>予定表内のバッジの見方</a:t>
            </a:r>
            <a:endParaRPr kumimoji="1" lang="en-US" altLang="ja-JP" dirty="0">
              <a:solidFill>
                <a:srgbClr val="9BBB59">
                  <a:lumMod val="75000"/>
                </a:srgbClr>
              </a:solidFill>
              <a:latin typeface="HGS創英ﾌﾟﾚｾﾞﾝｽEB" panose="02020800000000000000" pitchFamily="18" charset="-128"/>
              <a:ea typeface="HGS創英ﾌﾟﾚｾﾞﾝｽEB" panose="02020800000000000000" pitchFamily="18" charset="-128"/>
            </a:endParaRPr>
          </a:p>
        </p:txBody>
      </p:sp>
      <p:sp>
        <p:nvSpPr>
          <p:cNvPr id="261" name="四角形: 角を丸くする 260">
            <a:extLst>
              <a:ext uri="{FF2B5EF4-FFF2-40B4-BE49-F238E27FC236}">
                <a16:creationId xmlns:a16="http://schemas.microsoft.com/office/drawing/2014/main" id="{1D32E2AE-E38F-94CB-CF5F-982AFABF0CF7}"/>
              </a:ext>
            </a:extLst>
          </p:cNvPr>
          <p:cNvSpPr/>
          <p:nvPr/>
        </p:nvSpPr>
        <p:spPr>
          <a:xfrm>
            <a:off x="11839279" y="8099329"/>
            <a:ext cx="3213950" cy="2547300"/>
          </a:xfrm>
          <a:prstGeom prst="roundRect">
            <a:avLst>
              <a:gd name="adj" fmla="val 6742"/>
            </a:avLst>
          </a:prstGeom>
          <a:solidFill>
            <a:schemeClr val="accent6">
              <a:lumMod val="20000"/>
              <a:lumOff val="80000"/>
            </a:schemeClr>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2" name="テキスト ボックス 261">
            <a:extLst>
              <a:ext uri="{FF2B5EF4-FFF2-40B4-BE49-F238E27FC236}">
                <a16:creationId xmlns:a16="http://schemas.microsoft.com/office/drawing/2014/main" id="{B265922A-DD65-72A7-F1F2-F6AF4B0FD393}"/>
              </a:ext>
            </a:extLst>
          </p:cNvPr>
          <p:cNvSpPr txBox="1"/>
          <p:nvPr/>
        </p:nvSpPr>
        <p:spPr>
          <a:xfrm>
            <a:off x="11982451" y="8023621"/>
            <a:ext cx="2960264" cy="461665"/>
          </a:xfrm>
          <a:prstGeom prst="rect">
            <a:avLst/>
          </a:prstGeom>
          <a:noFill/>
        </p:spPr>
        <p:txBody>
          <a:bodyPr wrap="square">
            <a:spAutoFit/>
          </a:bodyPr>
          <a:lstStyle/>
          <a:p>
            <a:pPr algn="ctr" defTabSz="640596">
              <a:defRPr/>
            </a:pPr>
            <a:r>
              <a:rPr kumimoji="1" lang="ja-JP" altLang="en-US" sz="2400" dirty="0">
                <a:solidFill>
                  <a:srgbClr val="9BBB59">
                    <a:lumMod val="75000"/>
                  </a:srgbClr>
                </a:solidFill>
                <a:latin typeface="HGS創英ﾌﾟﾚｾﾞﾝｽEB" panose="02020800000000000000" pitchFamily="18" charset="-128"/>
                <a:ea typeface="HGS創英ﾌﾟﾚｾﾞﾝｽEB" panose="02020800000000000000" pitchFamily="18" charset="-128"/>
              </a:rPr>
              <a:t>クーポンの使い方</a:t>
            </a:r>
            <a:endParaRPr kumimoji="1" lang="en-US" altLang="ja-JP" dirty="0">
              <a:solidFill>
                <a:srgbClr val="9BBB59">
                  <a:lumMod val="75000"/>
                </a:srgbClr>
              </a:solidFill>
              <a:latin typeface="HGS創英ﾌﾟﾚｾﾞﾝｽEB" panose="02020800000000000000" pitchFamily="18" charset="-128"/>
              <a:ea typeface="HGS創英ﾌﾟﾚｾﾞﾝｽEB" panose="02020800000000000000" pitchFamily="18" charset="-128"/>
            </a:endParaRPr>
          </a:p>
        </p:txBody>
      </p:sp>
      <p:pic>
        <p:nvPicPr>
          <p:cNvPr id="38" name="図 37" descr="テキスト&#10;&#10;自動的に生成された説明">
            <a:extLst>
              <a:ext uri="{FF2B5EF4-FFF2-40B4-BE49-F238E27FC236}">
                <a16:creationId xmlns:a16="http://schemas.microsoft.com/office/drawing/2014/main" id="{A987AE63-0528-B8A6-885C-2C4CC1C650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06700" y="9564364"/>
            <a:ext cx="1665780" cy="1008000"/>
          </a:xfrm>
          <a:prstGeom prst="rect">
            <a:avLst/>
          </a:prstGeom>
        </p:spPr>
      </p:pic>
      <p:pic>
        <p:nvPicPr>
          <p:cNvPr id="52" name="図 51" descr="ロゴ, 会社名&#10;&#10;自動的に生成された説明">
            <a:extLst>
              <a:ext uri="{FF2B5EF4-FFF2-40B4-BE49-F238E27FC236}">
                <a16:creationId xmlns:a16="http://schemas.microsoft.com/office/drawing/2014/main" id="{A259EC44-6F5D-1705-F83E-CC1515847D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06700" y="8471873"/>
            <a:ext cx="1668725" cy="1008000"/>
          </a:xfrm>
          <a:prstGeom prst="rect">
            <a:avLst/>
          </a:prstGeom>
        </p:spPr>
      </p:pic>
      <p:sp>
        <p:nvSpPr>
          <p:cNvPr id="55" name="吹き出し: 角を丸めた四角形 54">
            <a:extLst>
              <a:ext uri="{FF2B5EF4-FFF2-40B4-BE49-F238E27FC236}">
                <a16:creationId xmlns:a16="http://schemas.microsoft.com/office/drawing/2014/main" id="{B54AEC2F-B42E-679F-3B90-C9E7F0E49175}"/>
              </a:ext>
            </a:extLst>
          </p:cNvPr>
          <p:cNvSpPr/>
          <p:nvPr/>
        </p:nvSpPr>
        <p:spPr>
          <a:xfrm>
            <a:off x="13748751" y="8591993"/>
            <a:ext cx="1118801" cy="373788"/>
          </a:xfrm>
          <a:prstGeom prst="wedgeRoundRectCallout">
            <a:avLst>
              <a:gd name="adj1" fmla="val -98477"/>
              <a:gd name="adj2" fmla="val 96553"/>
              <a:gd name="adj3" fmla="val 16667"/>
            </a:avLst>
          </a:prstGeom>
          <a:solidFill>
            <a:schemeClr val="bg1"/>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ysClr val="windowText" lastClr="000000"/>
                </a:solidFill>
                <a:latin typeface="ＭＳ Ｐゴシック" panose="020B0600070205080204" pitchFamily="50" charset="-128"/>
                <a:ea typeface="ＭＳ Ｐゴシック" panose="020B0600070205080204" pitchFamily="50" charset="-128"/>
              </a:rPr>
              <a:t>有効期限を</a:t>
            </a:r>
            <a:endParaRPr kumimoji="1" lang="en-US" altLang="ja-JP" sz="1000" dirty="0">
              <a:solidFill>
                <a:sysClr val="windowText" lastClr="000000"/>
              </a:solidFill>
              <a:latin typeface="ＭＳ Ｐゴシック" panose="020B0600070205080204" pitchFamily="50" charset="-128"/>
              <a:ea typeface="ＭＳ Ｐゴシック" panose="020B0600070205080204" pitchFamily="50" charset="-128"/>
            </a:endParaRPr>
          </a:p>
          <a:p>
            <a:pPr algn="ctr"/>
            <a:r>
              <a:rPr kumimoji="1" lang="ja-JP" altLang="en-US" sz="1000" dirty="0">
                <a:solidFill>
                  <a:sysClr val="windowText" lastClr="000000"/>
                </a:solidFill>
                <a:latin typeface="ＭＳ Ｐゴシック" panose="020B0600070205080204" pitchFamily="50" charset="-128"/>
                <a:ea typeface="ＭＳ Ｐゴシック" panose="020B0600070205080204" pitchFamily="50" charset="-128"/>
              </a:rPr>
              <a:t>ご確認ください</a:t>
            </a:r>
          </a:p>
        </p:txBody>
      </p:sp>
      <p:sp>
        <p:nvSpPr>
          <p:cNvPr id="64" name="四角形: 角を丸くする 63">
            <a:extLst>
              <a:ext uri="{FF2B5EF4-FFF2-40B4-BE49-F238E27FC236}">
                <a16:creationId xmlns:a16="http://schemas.microsoft.com/office/drawing/2014/main" id="{B523D5C6-A0D4-7B2B-6699-F616BFD5AED5}"/>
              </a:ext>
            </a:extLst>
          </p:cNvPr>
          <p:cNvSpPr/>
          <p:nvPr/>
        </p:nvSpPr>
        <p:spPr>
          <a:xfrm>
            <a:off x="12425588" y="9067846"/>
            <a:ext cx="784531" cy="18027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四角形: 角を丸くする 65">
            <a:extLst>
              <a:ext uri="{FF2B5EF4-FFF2-40B4-BE49-F238E27FC236}">
                <a16:creationId xmlns:a16="http://schemas.microsoft.com/office/drawing/2014/main" id="{CDA5CCFB-5423-A83C-0269-1FC8DAB35583}"/>
              </a:ext>
            </a:extLst>
          </p:cNvPr>
          <p:cNvSpPr/>
          <p:nvPr/>
        </p:nvSpPr>
        <p:spPr>
          <a:xfrm>
            <a:off x="12324895" y="10384438"/>
            <a:ext cx="1311897" cy="18027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吹き出し: 角を丸めた四角形 66">
            <a:extLst>
              <a:ext uri="{FF2B5EF4-FFF2-40B4-BE49-F238E27FC236}">
                <a16:creationId xmlns:a16="http://schemas.microsoft.com/office/drawing/2014/main" id="{28F44827-5C51-0E68-5881-A3C809E672DB}"/>
              </a:ext>
            </a:extLst>
          </p:cNvPr>
          <p:cNvSpPr/>
          <p:nvPr/>
        </p:nvSpPr>
        <p:spPr>
          <a:xfrm>
            <a:off x="13748751" y="9186114"/>
            <a:ext cx="1123640" cy="701592"/>
          </a:xfrm>
          <a:prstGeom prst="wedgeRoundRectCallout">
            <a:avLst>
              <a:gd name="adj1" fmla="val -103142"/>
              <a:gd name="adj2" fmla="val 120000"/>
              <a:gd name="adj3" fmla="val 16667"/>
            </a:avLst>
          </a:prstGeom>
          <a:solidFill>
            <a:schemeClr val="bg1"/>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ysClr val="windowText" lastClr="000000"/>
                </a:solidFill>
                <a:latin typeface="ＭＳ Ｐゴシック" panose="020B0600070205080204" pitchFamily="50" charset="-128"/>
                <a:ea typeface="ＭＳ Ｐゴシック" panose="020B0600070205080204" pitchFamily="50" charset="-128"/>
              </a:rPr>
              <a:t>ご使用になる</a:t>
            </a:r>
            <a:endParaRPr kumimoji="1" lang="en-US" altLang="ja-JP" sz="1000" dirty="0">
              <a:solidFill>
                <a:sysClr val="windowText" lastClr="000000"/>
              </a:solidFill>
              <a:latin typeface="ＭＳ Ｐゴシック" panose="020B0600070205080204" pitchFamily="50" charset="-128"/>
              <a:ea typeface="ＭＳ Ｐゴシック" panose="020B0600070205080204" pitchFamily="50" charset="-128"/>
            </a:endParaRPr>
          </a:p>
          <a:p>
            <a:pPr algn="ctr"/>
            <a:r>
              <a:rPr kumimoji="1" lang="ja-JP" altLang="en-US" sz="1000" dirty="0">
                <a:solidFill>
                  <a:sysClr val="windowText" lastClr="000000"/>
                </a:solidFill>
                <a:latin typeface="ＭＳ Ｐゴシック" panose="020B0600070205080204" pitchFamily="50" charset="-128"/>
                <a:ea typeface="ＭＳ Ｐゴシック" panose="020B0600070205080204" pitchFamily="50" charset="-128"/>
              </a:rPr>
              <a:t>ツアーの日付とお名前を</a:t>
            </a:r>
            <a:endParaRPr kumimoji="1" lang="en-US" altLang="ja-JP" sz="1000" dirty="0">
              <a:solidFill>
                <a:sysClr val="windowText" lastClr="000000"/>
              </a:solidFill>
              <a:latin typeface="ＭＳ Ｐゴシック" panose="020B0600070205080204" pitchFamily="50" charset="-128"/>
              <a:ea typeface="ＭＳ Ｐゴシック" panose="020B0600070205080204" pitchFamily="50" charset="-128"/>
            </a:endParaRPr>
          </a:p>
          <a:p>
            <a:pPr algn="ctr"/>
            <a:r>
              <a:rPr kumimoji="1" lang="ja-JP" altLang="en-US" sz="1000" dirty="0">
                <a:solidFill>
                  <a:sysClr val="windowText" lastClr="000000"/>
                </a:solidFill>
                <a:latin typeface="ＭＳ Ｐゴシック" panose="020B0600070205080204" pitchFamily="50" charset="-128"/>
                <a:ea typeface="ＭＳ Ｐゴシック" panose="020B0600070205080204" pitchFamily="50" charset="-128"/>
              </a:rPr>
              <a:t>ご記入ください</a:t>
            </a:r>
          </a:p>
        </p:txBody>
      </p:sp>
      <p:sp>
        <p:nvSpPr>
          <p:cNvPr id="68" name="テキスト ボックス 67">
            <a:extLst>
              <a:ext uri="{FF2B5EF4-FFF2-40B4-BE49-F238E27FC236}">
                <a16:creationId xmlns:a16="http://schemas.microsoft.com/office/drawing/2014/main" id="{BDB0C78B-2990-E5BA-DEAE-3856C43B5783}"/>
              </a:ext>
            </a:extLst>
          </p:cNvPr>
          <p:cNvSpPr txBox="1"/>
          <p:nvPr/>
        </p:nvSpPr>
        <p:spPr>
          <a:xfrm>
            <a:off x="14173111" y="8339506"/>
            <a:ext cx="271917" cy="276999"/>
          </a:xfrm>
          <a:prstGeom prst="rect">
            <a:avLst/>
          </a:prstGeom>
          <a:noFill/>
        </p:spPr>
        <p:txBody>
          <a:bodyPr wrap="square">
            <a:spAutoFit/>
          </a:bodyPr>
          <a:lstStyle/>
          <a:p>
            <a:pPr algn="ctr" defTabSz="640596">
              <a:defRPr/>
            </a:pPr>
            <a:r>
              <a:rPr kumimoji="1" lang="ja-JP" altLang="en-US" sz="1200" b="1" dirty="0">
                <a:solidFill>
                  <a:schemeClr val="accent2"/>
                </a:solidFill>
                <a:latin typeface="HGS創英ﾌﾟﾚｾﾞﾝｽEB" panose="02020800000000000000" pitchFamily="18" charset="-128"/>
                <a:ea typeface="HGS創英ﾌﾟﾚｾﾞﾝｽEB" panose="02020800000000000000" pitchFamily="18" charset="-128"/>
              </a:rPr>
              <a:t>①</a:t>
            </a:r>
            <a:endParaRPr kumimoji="1" lang="en-US" altLang="ja-JP" sz="1050" b="1" dirty="0">
              <a:solidFill>
                <a:schemeClr val="accent2"/>
              </a:solidFill>
              <a:latin typeface="HGS創英ﾌﾟﾚｾﾞﾝｽEB" panose="02020800000000000000" pitchFamily="18" charset="-128"/>
              <a:ea typeface="HGS創英ﾌﾟﾚｾﾞﾝｽEB" panose="02020800000000000000" pitchFamily="18" charset="-128"/>
            </a:endParaRPr>
          </a:p>
        </p:txBody>
      </p:sp>
      <p:sp>
        <p:nvSpPr>
          <p:cNvPr id="69" name="テキスト ボックス 68">
            <a:extLst>
              <a:ext uri="{FF2B5EF4-FFF2-40B4-BE49-F238E27FC236}">
                <a16:creationId xmlns:a16="http://schemas.microsoft.com/office/drawing/2014/main" id="{DA106E2F-BDD1-9508-D41A-661B88B16864}"/>
              </a:ext>
            </a:extLst>
          </p:cNvPr>
          <p:cNvSpPr txBox="1"/>
          <p:nvPr/>
        </p:nvSpPr>
        <p:spPr>
          <a:xfrm>
            <a:off x="14173111" y="8938560"/>
            <a:ext cx="293002" cy="276999"/>
          </a:xfrm>
          <a:prstGeom prst="rect">
            <a:avLst/>
          </a:prstGeom>
          <a:noFill/>
        </p:spPr>
        <p:txBody>
          <a:bodyPr wrap="square">
            <a:spAutoFit/>
          </a:bodyPr>
          <a:lstStyle/>
          <a:p>
            <a:pPr algn="ctr" defTabSz="640596">
              <a:defRPr/>
            </a:pPr>
            <a:r>
              <a:rPr kumimoji="1" lang="ja-JP" altLang="en-US" sz="1200" b="1" dirty="0">
                <a:solidFill>
                  <a:schemeClr val="accent2"/>
                </a:solidFill>
                <a:latin typeface="HGS創英ﾌﾟﾚｾﾞﾝｽEB" panose="02020800000000000000" pitchFamily="18" charset="-128"/>
                <a:ea typeface="HGS創英ﾌﾟﾚｾﾞﾝｽEB" panose="02020800000000000000" pitchFamily="18" charset="-128"/>
              </a:rPr>
              <a:t>②</a:t>
            </a:r>
            <a:endParaRPr kumimoji="1" lang="en-US" altLang="ja-JP" sz="1050" b="1" dirty="0">
              <a:solidFill>
                <a:schemeClr val="accent2"/>
              </a:solidFill>
              <a:latin typeface="HGS創英ﾌﾟﾚｾﾞﾝｽEB" panose="02020800000000000000" pitchFamily="18" charset="-128"/>
              <a:ea typeface="HGS創英ﾌﾟﾚｾﾞﾝｽEB" panose="02020800000000000000" pitchFamily="18" charset="-128"/>
            </a:endParaRPr>
          </a:p>
        </p:txBody>
      </p:sp>
      <p:sp>
        <p:nvSpPr>
          <p:cNvPr id="70" name="テキスト ボックス 69">
            <a:extLst>
              <a:ext uri="{FF2B5EF4-FFF2-40B4-BE49-F238E27FC236}">
                <a16:creationId xmlns:a16="http://schemas.microsoft.com/office/drawing/2014/main" id="{E4C87652-B19A-6833-A484-449A0D7FFD4F}"/>
              </a:ext>
            </a:extLst>
          </p:cNvPr>
          <p:cNvSpPr txBox="1"/>
          <p:nvPr/>
        </p:nvSpPr>
        <p:spPr>
          <a:xfrm>
            <a:off x="14173111" y="9861092"/>
            <a:ext cx="293002" cy="276999"/>
          </a:xfrm>
          <a:prstGeom prst="rect">
            <a:avLst/>
          </a:prstGeom>
          <a:noFill/>
        </p:spPr>
        <p:txBody>
          <a:bodyPr wrap="square">
            <a:spAutoFit/>
          </a:bodyPr>
          <a:lstStyle/>
          <a:p>
            <a:pPr algn="ctr" defTabSz="640596">
              <a:defRPr/>
            </a:pPr>
            <a:r>
              <a:rPr kumimoji="1" lang="ja-JP" altLang="en-US" sz="1200" b="1" dirty="0">
                <a:solidFill>
                  <a:schemeClr val="accent2"/>
                </a:solidFill>
                <a:latin typeface="HGS創英ﾌﾟﾚｾﾞﾝｽEB" panose="02020800000000000000" pitchFamily="18" charset="-128"/>
                <a:ea typeface="HGS創英ﾌﾟﾚｾﾞﾝｽEB" panose="02020800000000000000" pitchFamily="18" charset="-128"/>
              </a:rPr>
              <a:t>③</a:t>
            </a:r>
            <a:endParaRPr kumimoji="1" lang="en-US" altLang="ja-JP" sz="1050" b="1" dirty="0">
              <a:solidFill>
                <a:schemeClr val="accent2"/>
              </a:solidFill>
              <a:latin typeface="HGS創英ﾌﾟﾚｾﾞﾝｽEB" panose="02020800000000000000" pitchFamily="18" charset="-128"/>
              <a:ea typeface="HGS創英ﾌﾟﾚｾﾞﾝｽEB" panose="02020800000000000000" pitchFamily="18" charset="-128"/>
            </a:endParaRPr>
          </a:p>
        </p:txBody>
      </p:sp>
      <p:sp>
        <p:nvSpPr>
          <p:cNvPr id="71" name="吹き出し: 角を丸めた四角形 70">
            <a:extLst>
              <a:ext uri="{FF2B5EF4-FFF2-40B4-BE49-F238E27FC236}">
                <a16:creationId xmlns:a16="http://schemas.microsoft.com/office/drawing/2014/main" id="{14FA9D60-A1E2-E81E-13BB-8A19868F8110}"/>
              </a:ext>
            </a:extLst>
          </p:cNvPr>
          <p:cNvSpPr/>
          <p:nvPr/>
        </p:nvSpPr>
        <p:spPr>
          <a:xfrm>
            <a:off x="13748752" y="10109149"/>
            <a:ext cx="1123640" cy="491877"/>
          </a:xfrm>
          <a:prstGeom prst="wedgeRoundRectCallout">
            <a:avLst>
              <a:gd name="adj1" fmla="val -45352"/>
              <a:gd name="adj2" fmla="val 16555"/>
              <a:gd name="adj3" fmla="val 16667"/>
            </a:avLst>
          </a:prstGeom>
          <a:solidFill>
            <a:schemeClr val="bg1"/>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ysClr val="windowText" lastClr="000000"/>
                </a:solidFill>
                <a:latin typeface="ＭＳ Ｐゴシック" panose="020B0600070205080204" pitchFamily="50" charset="-128"/>
                <a:ea typeface="ＭＳ Ｐゴシック" panose="020B0600070205080204" pitchFamily="50" charset="-128"/>
              </a:rPr>
              <a:t>ツアー当日に</a:t>
            </a:r>
            <a:endParaRPr kumimoji="1" lang="en-US" altLang="ja-JP" sz="1000" dirty="0">
              <a:solidFill>
                <a:sysClr val="windowText" lastClr="000000"/>
              </a:solidFill>
              <a:latin typeface="ＭＳ Ｐゴシック" panose="020B0600070205080204" pitchFamily="50" charset="-128"/>
              <a:ea typeface="ＭＳ Ｐゴシック" panose="020B0600070205080204" pitchFamily="50" charset="-128"/>
            </a:endParaRPr>
          </a:p>
          <a:p>
            <a:pPr algn="ctr"/>
            <a:r>
              <a:rPr kumimoji="1" lang="ja-JP" altLang="en-US" sz="1000" dirty="0">
                <a:solidFill>
                  <a:sysClr val="windowText" lastClr="000000"/>
                </a:solidFill>
                <a:latin typeface="ＭＳ Ｐゴシック" panose="020B0600070205080204" pitchFamily="50" charset="-128"/>
                <a:ea typeface="ＭＳ Ｐゴシック" panose="020B0600070205080204" pitchFamily="50" charset="-128"/>
              </a:rPr>
              <a:t>スタッフへ</a:t>
            </a:r>
            <a:endParaRPr kumimoji="1" lang="en-US" altLang="ja-JP" sz="1000" dirty="0">
              <a:solidFill>
                <a:sysClr val="windowText" lastClr="000000"/>
              </a:solidFill>
              <a:latin typeface="ＭＳ Ｐゴシック" panose="020B0600070205080204" pitchFamily="50" charset="-128"/>
              <a:ea typeface="ＭＳ Ｐゴシック" panose="020B0600070205080204" pitchFamily="50" charset="-128"/>
            </a:endParaRPr>
          </a:p>
          <a:p>
            <a:pPr algn="ctr"/>
            <a:r>
              <a:rPr kumimoji="1" lang="ja-JP" altLang="en-US" sz="1000" dirty="0">
                <a:solidFill>
                  <a:sysClr val="windowText" lastClr="000000"/>
                </a:solidFill>
                <a:latin typeface="ＭＳ Ｐゴシック" panose="020B0600070205080204" pitchFamily="50" charset="-128"/>
                <a:ea typeface="ＭＳ Ｐゴシック" panose="020B0600070205080204" pitchFamily="50" charset="-128"/>
              </a:rPr>
              <a:t>お渡しください</a:t>
            </a:r>
          </a:p>
        </p:txBody>
      </p:sp>
      <p:sp>
        <p:nvSpPr>
          <p:cNvPr id="20" name="テキスト ボックス 19">
            <a:extLst>
              <a:ext uri="{FF2B5EF4-FFF2-40B4-BE49-F238E27FC236}">
                <a16:creationId xmlns:a16="http://schemas.microsoft.com/office/drawing/2014/main" id="{A469A7A4-77C4-D9ED-C1E2-EA2AF7D23C6E}"/>
              </a:ext>
            </a:extLst>
          </p:cNvPr>
          <p:cNvSpPr txBox="1"/>
          <p:nvPr/>
        </p:nvSpPr>
        <p:spPr>
          <a:xfrm>
            <a:off x="281905" y="10403186"/>
            <a:ext cx="502956" cy="215444"/>
          </a:xfrm>
          <a:prstGeom prst="rect">
            <a:avLst/>
          </a:prstGeom>
          <a:solidFill>
            <a:schemeClr val="bg1"/>
          </a:solidFill>
        </p:spPr>
        <p:txBody>
          <a:bodyPr wrap="square" rtlCol="0">
            <a:spAutoFit/>
          </a:bodyPr>
          <a:lstStyle/>
          <a:p>
            <a:r>
              <a:rPr kumimoji="1" lang="en-US" altLang="ja-JP" sz="800" b="1" dirty="0">
                <a:latin typeface="BIZ UDPゴシック" panose="020B0400000000000000" pitchFamily="50" charset="-128"/>
                <a:ea typeface="BIZ UDPゴシック" panose="020B0400000000000000" pitchFamily="50" charset="-128"/>
              </a:rPr>
              <a:t>2310</a:t>
            </a:r>
            <a:endParaRPr kumimoji="1" lang="ja-JP" altLang="en-US" sz="800" b="1" dirty="0">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B24CFDCA-9CBB-8A18-5A18-8B54795F8ACB}"/>
              </a:ext>
            </a:extLst>
          </p:cNvPr>
          <p:cNvSpPr txBox="1"/>
          <p:nvPr/>
        </p:nvSpPr>
        <p:spPr>
          <a:xfrm>
            <a:off x="4709469" y="8047961"/>
            <a:ext cx="2525227" cy="538609"/>
          </a:xfrm>
          <a:prstGeom prst="rect">
            <a:avLst/>
          </a:prstGeom>
          <a:noFill/>
        </p:spPr>
        <p:txBody>
          <a:bodyPr wrap="square" rtlCol="0">
            <a:spAutoFit/>
          </a:bodyPr>
          <a:lstStyle/>
          <a:p>
            <a:pPr>
              <a:spcAft>
                <a:spcPts val="600"/>
              </a:spcAft>
            </a:pPr>
            <a:r>
              <a:rPr kumimoji="1" lang="en-US" altLang="ja-JP" sz="800" dirty="0">
                <a:highlight>
                  <a:srgbClr val="FFFF00"/>
                </a:highlight>
                <a:latin typeface="メイリオ" panose="020B0604030504040204" pitchFamily="50" charset="-128"/>
                <a:ea typeface="メイリオ" panose="020B0604030504040204" pitchFamily="50" charset="-128"/>
              </a:rPr>
              <a:t>※</a:t>
            </a:r>
            <a:r>
              <a:rPr kumimoji="1" lang="ja-JP" altLang="en-US" sz="800" dirty="0">
                <a:highlight>
                  <a:srgbClr val="FFFF00"/>
                </a:highlight>
                <a:latin typeface="メイリオ" panose="020B0604030504040204" pitchFamily="50" charset="-128"/>
                <a:ea typeface="メイリオ" panose="020B0604030504040204" pitchFamily="50" charset="-128"/>
              </a:rPr>
              <a:t>現地でのアルコール等の追加は別料金となります</a:t>
            </a:r>
            <a:endParaRPr kumimoji="1" lang="en-US" altLang="ja-JP" sz="800" dirty="0">
              <a:highlight>
                <a:srgbClr val="FFFF00"/>
              </a:highlight>
              <a:latin typeface="メイリオ" panose="020B0604030504040204" pitchFamily="50" charset="-128"/>
              <a:ea typeface="メイリオ" panose="020B0604030504040204" pitchFamily="50" charset="-128"/>
            </a:endParaRPr>
          </a:p>
          <a:p>
            <a:r>
              <a:rPr kumimoji="1" lang="en-US" altLang="ja-JP" sz="800" dirty="0">
                <a:highlight>
                  <a:srgbClr val="FFFF00"/>
                </a:highlight>
                <a:latin typeface="メイリオ" panose="020B0604030504040204" pitchFamily="50" charset="-128"/>
                <a:ea typeface="メイリオ" panose="020B0604030504040204" pitchFamily="50" charset="-128"/>
              </a:rPr>
              <a:t>※</a:t>
            </a:r>
            <a:r>
              <a:rPr kumimoji="1" lang="ja-JP" altLang="en-US" sz="800" dirty="0">
                <a:highlight>
                  <a:srgbClr val="FFFF00"/>
                </a:highlight>
                <a:latin typeface="メイリオ" panose="020B0604030504040204" pitchFamily="50" charset="-128"/>
                <a:ea typeface="メイリオ" panose="020B0604030504040204" pitchFamily="50" charset="-128"/>
              </a:rPr>
              <a:t>ご自宅送迎のため、ご自宅到着時刻が遅くなる　</a:t>
            </a:r>
            <a:endParaRPr kumimoji="1" lang="en-US" altLang="ja-JP" sz="800" dirty="0">
              <a:highlight>
                <a:srgbClr val="FFFF00"/>
              </a:highlight>
              <a:latin typeface="メイリオ" panose="020B0604030504040204" pitchFamily="50" charset="-128"/>
              <a:ea typeface="メイリオ" panose="020B0604030504040204" pitchFamily="50" charset="-128"/>
            </a:endParaRPr>
          </a:p>
          <a:p>
            <a:r>
              <a:rPr kumimoji="1" lang="ja-JP" altLang="en-US" sz="800" dirty="0">
                <a:highlight>
                  <a:srgbClr val="FFFF00"/>
                </a:highlight>
                <a:latin typeface="メイリオ" panose="020B0604030504040204" pitchFamily="50" charset="-128"/>
                <a:ea typeface="メイリオ" panose="020B0604030504040204" pitchFamily="50" charset="-128"/>
              </a:rPr>
              <a:t>　ことがあります</a:t>
            </a:r>
          </a:p>
        </p:txBody>
      </p:sp>
      <p:sp>
        <p:nvSpPr>
          <p:cNvPr id="4" name="テキスト ボックス 3">
            <a:extLst>
              <a:ext uri="{FF2B5EF4-FFF2-40B4-BE49-F238E27FC236}">
                <a16:creationId xmlns:a16="http://schemas.microsoft.com/office/drawing/2014/main" id="{0456CFE6-DF8A-BBF4-1D7E-5A85BBC6CFFA}"/>
              </a:ext>
            </a:extLst>
          </p:cNvPr>
          <p:cNvSpPr txBox="1"/>
          <p:nvPr/>
        </p:nvSpPr>
        <p:spPr>
          <a:xfrm>
            <a:off x="5875508" y="1829626"/>
            <a:ext cx="1479740" cy="258212"/>
          </a:xfrm>
          <a:prstGeom prst="rect">
            <a:avLst/>
          </a:prstGeom>
          <a:noFill/>
        </p:spPr>
        <p:txBody>
          <a:bodyPr wrap="square" rtlCol="0">
            <a:spAutoFit/>
          </a:bodyPr>
          <a:lstStyle/>
          <a:p>
            <a:pPr algn="r" defTabSz="443123">
              <a:defRPr/>
            </a:pPr>
            <a:r>
              <a:rPr kumimoji="1" lang="ja-JP" altLang="en-US" sz="1078" dirty="0">
                <a:latin typeface="HG創英角ｺﾞｼｯｸUB" panose="020B0909000000000000" pitchFamily="49" charset="-128"/>
                <a:ea typeface="HG創英角ｺﾞｼｯｸUB" panose="020B0909000000000000" pitchFamily="49" charset="-128"/>
              </a:rPr>
              <a:t>最少催行人員</a:t>
            </a:r>
            <a:r>
              <a:rPr kumimoji="1" lang="en-US" altLang="ja-JP" sz="1078" dirty="0">
                <a:latin typeface="HG創英角ｺﾞｼｯｸUB" panose="020B0909000000000000" pitchFamily="49" charset="-128"/>
                <a:ea typeface="HG創英角ｺﾞｼｯｸUB" panose="020B0909000000000000" pitchFamily="49" charset="-128"/>
              </a:rPr>
              <a:t>:10</a:t>
            </a:r>
            <a:r>
              <a:rPr kumimoji="1" lang="ja-JP" altLang="en-US" sz="1078" dirty="0">
                <a:latin typeface="HG創英角ｺﾞｼｯｸUB" panose="020B0909000000000000" pitchFamily="49" charset="-128"/>
                <a:ea typeface="HG創英角ｺﾞｼｯｸUB" panose="020B0909000000000000" pitchFamily="49" charset="-128"/>
              </a:rPr>
              <a:t>名</a:t>
            </a:r>
            <a:endParaRPr kumimoji="1" lang="en-US" altLang="ja-JP" sz="898" dirty="0">
              <a:latin typeface="HG創英角ｺﾞｼｯｸUB" panose="020B0909000000000000" pitchFamily="49" charset="-128"/>
              <a:ea typeface="HG創英角ｺﾞｼｯｸUB" panose="020B0909000000000000" pitchFamily="49" charset="-128"/>
            </a:endParaRPr>
          </a:p>
        </p:txBody>
      </p:sp>
      <p:graphicFrame>
        <p:nvGraphicFramePr>
          <p:cNvPr id="32" name="表 12">
            <a:extLst>
              <a:ext uri="{FF2B5EF4-FFF2-40B4-BE49-F238E27FC236}">
                <a16:creationId xmlns:a16="http://schemas.microsoft.com/office/drawing/2014/main" id="{92F048EF-613D-053A-0E68-C3949AFDEC86}"/>
              </a:ext>
            </a:extLst>
          </p:cNvPr>
          <p:cNvGraphicFramePr>
            <a:graphicFrameLocks noGrp="1"/>
          </p:cNvGraphicFramePr>
          <p:nvPr>
            <p:extLst>
              <p:ext uri="{D42A27DB-BD31-4B8C-83A1-F6EECF244321}">
                <p14:modId xmlns:p14="http://schemas.microsoft.com/office/powerpoint/2010/main" val="79582854"/>
              </p:ext>
            </p:extLst>
          </p:nvPr>
        </p:nvGraphicFramePr>
        <p:xfrm>
          <a:off x="339686" y="2122314"/>
          <a:ext cx="6938515" cy="5845128"/>
        </p:xfrm>
        <a:graphic>
          <a:graphicData uri="http://schemas.openxmlformats.org/drawingml/2006/table">
            <a:tbl>
              <a:tblPr firstRow="1" bandRow="1">
                <a:tableStyleId>{5C22544A-7EE6-4342-B048-85BDC9FD1C3A}</a:tableStyleId>
              </a:tblPr>
              <a:tblGrid>
                <a:gridCol w="1918800">
                  <a:extLst>
                    <a:ext uri="{9D8B030D-6E8A-4147-A177-3AD203B41FA5}">
                      <a16:colId xmlns:a16="http://schemas.microsoft.com/office/drawing/2014/main" val="2867972075"/>
                    </a:ext>
                  </a:extLst>
                </a:gridCol>
                <a:gridCol w="5019715">
                  <a:extLst>
                    <a:ext uri="{9D8B030D-6E8A-4147-A177-3AD203B41FA5}">
                      <a16:colId xmlns:a16="http://schemas.microsoft.com/office/drawing/2014/main" val="2466931528"/>
                    </a:ext>
                  </a:extLst>
                </a:gridCol>
              </a:tblGrid>
              <a:tr h="36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en-US" altLang="ja-JP" sz="1600" b="1" dirty="0">
                          <a:solidFill>
                            <a:schemeClr val="bg1"/>
                          </a:solidFill>
                          <a:latin typeface="メイリオ" panose="020B0604030504040204" pitchFamily="50" charset="-128"/>
                          <a:ea typeface="メイリオ" panose="020B0604030504040204" pitchFamily="50" charset="-128"/>
                        </a:rPr>
                        <a:t>1</a:t>
                      </a:r>
                      <a:r>
                        <a:rPr kumimoji="1" lang="ja-JP" altLang="en-US" sz="1600" b="1" dirty="0">
                          <a:solidFill>
                            <a:schemeClr val="bg1"/>
                          </a:solidFill>
                          <a:latin typeface="メイリオ" panose="020B0604030504040204" pitchFamily="50" charset="-128"/>
                          <a:ea typeface="メイリオ" panose="020B0604030504040204" pitchFamily="50" charset="-128"/>
                        </a:rPr>
                        <a:t>日（水）</a:t>
                      </a: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0855224"/>
                  </a:ext>
                </a:extLst>
              </a:tr>
              <a:tr h="108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131884286"/>
                  </a:ext>
                </a:extLst>
              </a:tr>
              <a:tr h="36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en-US" altLang="ja-JP" sz="1600" b="1" dirty="0">
                          <a:solidFill>
                            <a:schemeClr val="bg1"/>
                          </a:solidFill>
                          <a:latin typeface="メイリオ" panose="020B0604030504040204" pitchFamily="50" charset="-128"/>
                          <a:ea typeface="メイリオ" panose="020B0604030504040204" pitchFamily="50" charset="-128"/>
                        </a:rPr>
                        <a:t>4</a:t>
                      </a:r>
                      <a:r>
                        <a:rPr kumimoji="1" lang="ja-JP" altLang="en-US" sz="1600" b="1" dirty="0">
                          <a:solidFill>
                            <a:schemeClr val="bg1"/>
                          </a:solidFill>
                          <a:latin typeface="メイリオ" panose="020B0604030504040204" pitchFamily="50" charset="-128"/>
                          <a:ea typeface="メイリオ" panose="020B0604030504040204" pitchFamily="50" charset="-128"/>
                        </a:rPr>
                        <a:t>日（土）</a:t>
                      </a: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5722189"/>
                  </a:ext>
                </a:extLst>
              </a:tr>
              <a:tr h="1080000">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2227118324"/>
                  </a:ext>
                </a:extLst>
              </a:tr>
              <a:tr h="36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en-US" altLang="ja-JP" sz="1400" b="1" dirty="0">
                          <a:solidFill>
                            <a:schemeClr val="bg1"/>
                          </a:solidFill>
                          <a:latin typeface="メイリオ" panose="020B0604030504040204" pitchFamily="50" charset="-128"/>
                          <a:ea typeface="メイリオ" panose="020B0604030504040204" pitchFamily="50" charset="-128"/>
                        </a:rPr>
                        <a:t>14</a:t>
                      </a:r>
                      <a:r>
                        <a:rPr kumimoji="1" lang="ja-JP" altLang="en-US" sz="1400" b="1" dirty="0">
                          <a:solidFill>
                            <a:schemeClr val="bg1"/>
                          </a:solidFill>
                          <a:latin typeface="メイリオ" panose="020B0604030504040204" pitchFamily="50" charset="-128"/>
                          <a:ea typeface="メイリオ" panose="020B0604030504040204" pitchFamily="50" charset="-128"/>
                        </a:rPr>
                        <a:t>日・</a:t>
                      </a:r>
                      <a:r>
                        <a:rPr kumimoji="1" lang="en-US" altLang="ja-JP" sz="1400" b="1" dirty="0">
                          <a:solidFill>
                            <a:schemeClr val="bg1"/>
                          </a:solidFill>
                          <a:latin typeface="メイリオ" panose="020B0604030504040204" pitchFamily="50" charset="-128"/>
                          <a:ea typeface="メイリオ" panose="020B0604030504040204" pitchFamily="50" charset="-128"/>
                        </a:rPr>
                        <a:t>21</a:t>
                      </a:r>
                      <a:r>
                        <a:rPr kumimoji="1" lang="ja-JP" altLang="en-US" sz="1400" b="1" dirty="0">
                          <a:solidFill>
                            <a:schemeClr val="bg1"/>
                          </a:solidFill>
                          <a:latin typeface="メイリオ" panose="020B0604030504040204" pitchFamily="50" charset="-128"/>
                          <a:ea typeface="メイリオ" panose="020B0604030504040204" pitchFamily="50" charset="-128"/>
                        </a:rPr>
                        <a:t>日（火）</a:t>
                      </a:r>
                      <a:endParaRPr kumimoji="1" lang="en-US" altLang="ja-JP" sz="14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650049"/>
                  </a:ext>
                </a:extLst>
              </a:tr>
              <a:tr h="1080000">
                <a:tc>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4135978620"/>
                  </a:ext>
                </a:extLst>
              </a:tr>
              <a:tr h="38862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en-US" altLang="ja-JP" sz="1600" b="1" dirty="0">
                          <a:solidFill>
                            <a:schemeClr val="bg1"/>
                          </a:solidFill>
                          <a:latin typeface="メイリオ" panose="020B0604030504040204" pitchFamily="50" charset="-128"/>
                          <a:ea typeface="メイリオ" panose="020B0604030504040204" pitchFamily="50" charset="-128"/>
                        </a:rPr>
                        <a:t>15</a:t>
                      </a:r>
                      <a:r>
                        <a:rPr kumimoji="1" lang="ja-JP" altLang="en-US" sz="1600" b="1" dirty="0">
                          <a:solidFill>
                            <a:schemeClr val="bg1"/>
                          </a:solidFill>
                          <a:latin typeface="メイリオ" panose="020B0604030504040204" pitchFamily="50" charset="-128"/>
                          <a:ea typeface="メイリオ" panose="020B0604030504040204" pitchFamily="50" charset="-128"/>
                        </a:rPr>
                        <a:t>日（水）</a:t>
                      </a: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5586774"/>
                  </a:ext>
                </a:extLst>
              </a:tr>
              <a:tr h="1080000">
                <a:tc>
                  <a:txBody>
                    <a:bodyPr/>
                    <a:lstStyle/>
                    <a:p>
                      <a:endParaRPr kumimoji="1" lang="ja-JP" altLang="en-US" sz="1500" dirty="0"/>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2949347092"/>
                  </a:ext>
                </a:extLst>
              </a:tr>
            </a:tbl>
          </a:graphicData>
        </a:graphic>
      </p:graphicFrame>
      <p:sp>
        <p:nvSpPr>
          <p:cNvPr id="33" name="テキスト ボックス 32">
            <a:extLst>
              <a:ext uri="{FF2B5EF4-FFF2-40B4-BE49-F238E27FC236}">
                <a16:creationId xmlns:a16="http://schemas.microsoft.com/office/drawing/2014/main" id="{0E880915-DE57-AA60-0514-1A6F2F1FED84}"/>
              </a:ext>
            </a:extLst>
          </p:cNvPr>
          <p:cNvSpPr txBox="1"/>
          <p:nvPr/>
        </p:nvSpPr>
        <p:spPr>
          <a:xfrm>
            <a:off x="13462975" y="1832803"/>
            <a:ext cx="1479740" cy="258212"/>
          </a:xfrm>
          <a:prstGeom prst="rect">
            <a:avLst/>
          </a:prstGeom>
          <a:noFill/>
        </p:spPr>
        <p:txBody>
          <a:bodyPr wrap="square" rtlCol="0">
            <a:spAutoFit/>
          </a:bodyPr>
          <a:lstStyle/>
          <a:p>
            <a:pPr algn="r" defTabSz="443123">
              <a:defRPr/>
            </a:pPr>
            <a:r>
              <a:rPr kumimoji="1" lang="ja-JP" altLang="en-US" sz="1078" dirty="0">
                <a:latin typeface="HG創英角ｺﾞｼｯｸUB" panose="020B0909000000000000" pitchFamily="49" charset="-128"/>
                <a:ea typeface="HG創英角ｺﾞｼｯｸUB" panose="020B0909000000000000" pitchFamily="49" charset="-128"/>
              </a:rPr>
              <a:t>最少催行人員</a:t>
            </a:r>
            <a:r>
              <a:rPr kumimoji="1" lang="en-US" altLang="ja-JP" sz="1078" dirty="0">
                <a:latin typeface="HG創英角ｺﾞｼｯｸUB" panose="020B0909000000000000" pitchFamily="49" charset="-128"/>
                <a:ea typeface="HG創英角ｺﾞｼｯｸUB" panose="020B0909000000000000" pitchFamily="49" charset="-128"/>
              </a:rPr>
              <a:t>:10</a:t>
            </a:r>
            <a:r>
              <a:rPr kumimoji="1" lang="ja-JP" altLang="en-US" sz="1078" dirty="0">
                <a:latin typeface="HG創英角ｺﾞｼｯｸUB" panose="020B0909000000000000" pitchFamily="49" charset="-128"/>
                <a:ea typeface="HG創英角ｺﾞｼｯｸUB" panose="020B0909000000000000" pitchFamily="49" charset="-128"/>
              </a:rPr>
              <a:t>名</a:t>
            </a:r>
            <a:endParaRPr kumimoji="1" lang="en-US" altLang="ja-JP" sz="898" dirty="0">
              <a:latin typeface="HG創英角ｺﾞｼｯｸUB" panose="020B0909000000000000" pitchFamily="49" charset="-128"/>
              <a:ea typeface="HG創英角ｺﾞｼｯｸUB" panose="020B0909000000000000" pitchFamily="49" charset="-128"/>
            </a:endParaRPr>
          </a:p>
        </p:txBody>
      </p:sp>
      <p:graphicFrame>
        <p:nvGraphicFramePr>
          <p:cNvPr id="34" name="表 12">
            <a:extLst>
              <a:ext uri="{FF2B5EF4-FFF2-40B4-BE49-F238E27FC236}">
                <a16:creationId xmlns:a16="http://schemas.microsoft.com/office/drawing/2014/main" id="{369ED498-AEF1-A32A-D37F-1B89DDEDB070}"/>
              </a:ext>
            </a:extLst>
          </p:cNvPr>
          <p:cNvGraphicFramePr>
            <a:graphicFrameLocks noGrp="1"/>
          </p:cNvGraphicFramePr>
          <p:nvPr>
            <p:extLst>
              <p:ext uri="{D42A27DB-BD31-4B8C-83A1-F6EECF244321}">
                <p14:modId xmlns:p14="http://schemas.microsoft.com/office/powerpoint/2010/main" val="2105944650"/>
              </p:ext>
            </p:extLst>
          </p:nvPr>
        </p:nvGraphicFramePr>
        <p:xfrm>
          <a:off x="7927153" y="2125491"/>
          <a:ext cx="6938515" cy="5873382"/>
        </p:xfrm>
        <a:graphic>
          <a:graphicData uri="http://schemas.openxmlformats.org/drawingml/2006/table">
            <a:tbl>
              <a:tblPr firstRow="1" bandRow="1">
                <a:tableStyleId>{5C22544A-7EE6-4342-B048-85BDC9FD1C3A}</a:tableStyleId>
              </a:tblPr>
              <a:tblGrid>
                <a:gridCol w="1918800">
                  <a:extLst>
                    <a:ext uri="{9D8B030D-6E8A-4147-A177-3AD203B41FA5}">
                      <a16:colId xmlns:a16="http://schemas.microsoft.com/office/drawing/2014/main" val="2867972075"/>
                    </a:ext>
                  </a:extLst>
                </a:gridCol>
                <a:gridCol w="5019715">
                  <a:extLst>
                    <a:ext uri="{9D8B030D-6E8A-4147-A177-3AD203B41FA5}">
                      <a16:colId xmlns:a16="http://schemas.microsoft.com/office/drawing/2014/main" val="2466931528"/>
                    </a:ext>
                  </a:extLst>
                </a:gridCol>
              </a:tblGrid>
              <a:tr h="36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en-US" altLang="ja-JP" sz="1600" b="1" dirty="0">
                          <a:solidFill>
                            <a:schemeClr val="bg1"/>
                          </a:solidFill>
                          <a:latin typeface="メイリオ" panose="020B0604030504040204" pitchFamily="50" charset="-128"/>
                          <a:ea typeface="メイリオ" panose="020B0604030504040204" pitchFamily="50" charset="-128"/>
                        </a:rPr>
                        <a:t>16</a:t>
                      </a:r>
                      <a:r>
                        <a:rPr kumimoji="1" lang="ja-JP" altLang="en-US" sz="1600" b="1" dirty="0">
                          <a:solidFill>
                            <a:schemeClr val="bg1"/>
                          </a:solidFill>
                          <a:latin typeface="メイリオ" panose="020B0604030504040204" pitchFamily="50" charset="-128"/>
                          <a:ea typeface="メイリオ" panose="020B0604030504040204" pitchFamily="50" charset="-128"/>
                        </a:rPr>
                        <a:t>日（木）</a:t>
                      </a: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0855224"/>
                  </a:ext>
                </a:extLst>
              </a:tr>
              <a:tr h="108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131884286"/>
                  </a:ext>
                </a:extLst>
              </a:tr>
              <a:tr h="36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en-US" altLang="ja-JP" sz="1600" b="1" dirty="0">
                          <a:solidFill>
                            <a:schemeClr val="bg1"/>
                          </a:solidFill>
                          <a:latin typeface="メイリオ" panose="020B0604030504040204" pitchFamily="50" charset="-128"/>
                          <a:ea typeface="メイリオ" panose="020B0604030504040204" pitchFamily="50" charset="-128"/>
                        </a:rPr>
                        <a:t>25</a:t>
                      </a:r>
                      <a:r>
                        <a:rPr kumimoji="1" lang="ja-JP" altLang="en-US" sz="1600" b="1" dirty="0">
                          <a:solidFill>
                            <a:schemeClr val="bg1"/>
                          </a:solidFill>
                          <a:latin typeface="メイリオ" panose="020B0604030504040204" pitchFamily="50" charset="-128"/>
                          <a:ea typeface="メイリオ" panose="020B0604030504040204" pitchFamily="50" charset="-128"/>
                        </a:rPr>
                        <a:t>日（土）</a:t>
                      </a: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5722189"/>
                  </a:ext>
                </a:extLst>
              </a:tr>
              <a:tr h="1080000">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2227118324"/>
                  </a:ext>
                </a:extLst>
              </a:tr>
              <a:tr h="36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en-US" altLang="ja-JP" sz="1600" b="1" dirty="0">
                          <a:solidFill>
                            <a:schemeClr val="bg1"/>
                          </a:solidFill>
                          <a:latin typeface="メイリオ" panose="020B0604030504040204" pitchFamily="50" charset="-128"/>
                          <a:ea typeface="メイリオ" panose="020B0604030504040204" pitchFamily="50" charset="-128"/>
                        </a:rPr>
                        <a:t>28</a:t>
                      </a:r>
                      <a:r>
                        <a:rPr kumimoji="1" lang="ja-JP" altLang="en-US" sz="1600" b="1" dirty="0">
                          <a:solidFill>
                            <a:schemeClr val="bg1"/>
                          </a:solidFill>
                          <a:latin typeface="メイリオ" panose="020B0604030504040204" pitchFamily="50" charset="-128"/>
                          <a:ea typeface="メイリオ" panose="020B0604030504040204" pitchFamily="50" charset="-128"/>
                        </a:rPr>
                        <a:t>日（火）</a:t>
                      </a: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650049"/>
                  </a:ext>
                </a:extLst>
              </a:tr>
              <a:tr h="1080000">
                <a:tc>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4135978620"/>
                  </a:ext>
                </a:extLst>
              </a:tr>
              <a:tr h="38862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en-US" altLang="ja-JP" sz="1600" b="1" dirty="0">
                          <a:solidFill>
                            <a:schemeClr val="bg1"/>
                          </a:solidFill>
                          <a:latin typeface="メイリオ" panose="020B0604030504040204" pitchFamily="50" charset="-128"/>
                          <a:ea typeface="メイリオ" panose="020B0604030504040204" pitchFamily="50" charset="-128"/>
                        </a:rPr>
                        <a:t>30</a:t>
                      </a:r>
                      <a:r>
                        <a:rPr kumimoji="1" lang="ja-JP" altLang="en-US" sz="1600" b="1" dirty="0">
                          <a:solidFill>
                            <a:schemeClr val="bg1"/>
                          </a:solidFill>
                          <a:latin typeface="メイリオ" panose="020B0604030504040204" pitchFamily="50" charset="-128"/>
                          <a:ea typeface="メイリオ" panose="020B0604030504040204" pitchFamily="50" charset="-128"/>
                        </a:rPr>
                        <a:t>日（木）</a:t>
                      </a: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5586774"/>
                  </a:ext>
                </a:extLst>
              </a:tr>
              <a:tr h="1080000">
                <a:tc>
                  <a:txBody>
                    <a:bodyPr/>
                    <a:lstStyle/>
                    <a:p>
                      <a:endParaRPr kumimoji="1" lang="ja-JP" altLang="en-US" sz="1500" dirty="0"/>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2949347092"/>
                  </a:ext>
                </a:extLst>
              </a:tr>
            </a:tbl>
          </a:graphicData>
        </a:graphic>
      </p:graphicFrame>
      <p:sp>
        <p:nvSpPr>
          <p:cNvPr id="35" name="テキスト ボックス 34">
            <a:extLst>
              <a:ext uri="{FF2B5EF4-FFF2-40B4-BE49-F238E27FC236}">
                <a16:creationId xmlns:a16="http://schemas.microsoft.com/office/drawing/2014/main" id="{77CB91EF-EFC7-906C-DA25-9ECB8F1F1EEE}"/>
              </a:ext>
            </a:extLst>
          </p:cNvPr>
          <p:cNvSpPr txBox="1"/>
          <p:nvPr/>
        </p:nvSpPr>
        <p:spPr>
          <a:xfrm>
            <a:off x="286821" y="1780307"/>
            <a:ext cx="3124036" cy="307777"/>
          </a:xfrm>
          <a:prstGeom prst="rect">
            <a:avLst/>
          </a:prstGeom>
          <a:noFill/>
        </p:spPr>
        <p:txBody>
          <a:bodyPr wrap="square" rtlCol="0">
            <a:spAutoFit/>
          </a:bodyPr>
          <a:lstStyle/>
          <a:p>
            <a:r>
              <a:rPr kumimoji="1" lang="ja-JP" altLang="en-US" sz="1400" dirty="0">
                <a:latin typeface="HGP創英角ﾎﾟｯﾌﾟ体" panose="040B0A00000000000000" pitchFamily="50" charset="-128"/>
                <a:ea typeface="HGP創英角ﾎﾟｯﾌﾟ体" panose="040B0A00000000000000" pitchFamily="50" charset="-128"/>
              </a:rPr>
              <a:t>運行会社</a:t>
            </a:r>
            <a:r>
              <a:rPr kumimoji="1" lang="en-US" altLang="ja-JP" sz="1400" dirty="0">
                <a:latin typeface="HGP創英角ﾎﾟｯﾌﾟ体" panose="040B0A00000000000000" pitchFamily="50" charset="-128"/>
                <a:ea typeface="HGP創英角ﾎﾟｯﾌﾟ体" panose="040B0A00000000000000" pitchFamily="50" charset="-128"/>
              </a:rPr>
              <a:t>:SS</a:t>
            </a:r>
            <a:r>
              <a:rPr kumimoji="1" lang="ja-JP" altLang="en-US" sz="1400" dirty="0">
                <a:latin typeface="HGP創英角ﾎﾟｯﾌﾟ体" panose="040B0A00000000000000" pitchFamily="50" charset="-128"/>
                <a:ea typeface="HGP創英角ﾎﾟｯﾌﾟ体" panose="040B0A00000000000000" pitchFamily="50" charset="-128"/>
              </a:rPr>
              <a:t>ツアーアシスト又は同等</a:t>
            </a:r>
          </a:p>
        </p:txBody>
      </p:sp>
      <p:sp>
        <p:nvSpPr>
          <p:cNvPr id="36" name="テキスト ボックス 35">
            <a:extLst>
              <a:ext uri="{FF2B5EF4-FFF2-40B4-BE49-F238E27FC236}">
                <a16:creationId xmlns:a16="http://schemas.microsoft.com/office/drawing/2014/main" id="{6206AAF0-6760-558F-6CF6-0C09FF477A00}"/>
              </a:ext>
            </a:extLst>
          </p:cNvPr>
          <p:cNvSpPr txBox="1"/>
          <p:nvPr/>
        </p:nvSpPr>
        <p:spPr>
          <a:xfrm>
            <a:off x="7933957" y="1780307"/>
            <a:ext cx="3124036" cy="307777"/>
          </a:xfrm>
          <a:prstGeom prst="rect">
            <a:avLst/>
          </a:prstGeom>
          <a:noFill/>
        </p:spPr>
        <p:txBody>
          <a:bodyPr wrap="square" rtlCol="0">
            <a:spAutoFit/>
          </a:bodyPr>
          <a:lstStyle/>
          <a:p>
            <a:r>
              <a:rPr kumimoji="1" lang="ja-JP" altLang="en-US" sz="1400" dirty="0">
                <a:latin typeface="HGP創英角ﾎﾟｯﾌﾟ体" panose="040B0A00000000000000" pitchFamily="50" charset="-128"/>
                <a:ea typeface="HGP創英角ﾎﾟｯﾌﾟ体" panose="040B0A00000000000000" pitchFamily="50" charset="-128"/>
              </a:rPr>
              <a:t>運行会社</a:t>
            </a:r>
            <a:r>
              <a:rPr kumimoji="1" lang="en-US" altLang="ja-JP" sz="1400" dirty="0">
                <a:latin typeface="HGP創英角ﾎﾟｯﾌﾟ体" panose="040B0A00000000000000" pitchFamily="50" charset="-128"/>
                <a:ea typeface="HGP創英角ﾎﾟｯﾌﾟ体" panose="040B0A00000000000000" pitchFamily="50" charset="-128"/>
              </a:rPr>
              <a:t>:SS</a:t>
            </a:r>
            <a:r>
              <a:rPr kumimoji="1" lang="ja-JP" altLang="en-US" sz="1400" dirty="0">
                <a:latin typeface="HGP創英角ﾎﾟｯﾌﾟ体" panose="040B0A00000000000000" pitchFamily="50" charset="-128"/>
                <a:ea typeface="HGP創英角ﾎﾟｯﾌﾟ体" panose="040B0A00000000000000" pitchFamily="50" charset="-128"/>
              </a:rPr>
              <a:t>ツアーアシスト又は同等</a:t>
            </a:r>
          </a:p>
        </p:txBody>
      </p:sp>
      <p:pic>
        <p:nvPicPr>
          <p:cNvPr id="37" name="図 36">
            <a:extLst>
              <a:ext uri="{FF2B5EF4-FFF2-40B4-BE49-F238E27FC236}">
                <a16:creationId xmlns:a16="http://schemas.microsoft.com/office/drawing/2014/main" id="{4C9B9F3D-CEA4-0BD7-9538-E7EF6FEE5962}"/>
              </a:ext>
            </a:extLst>
          </p:cNvPr>
          <p:cNvPicPr>
            <a:picLocks noChangeAspect="1"/>
          </p:cNvPicPr>
          <p:nvPr/>
        </p:nvPicPr>
        <p:blipFill rotWithShape="1">
          <a:blip r:embed="rId4"/>
          <a:srcRect l="5727" t="50000" r="4191"/>
          <a:stretch/>
        </p:blipFill>
        <p:spPr>
          <a:xfrm>
            <a:off x="9853942" y="3601588"/>
            <a:ext cx="5004954" cy="352800"/>
          </a:xfrm>
          <a:prstGeom prst="rect">
            <a:avLst/>
          </a:prstGeom>
        </p:spPr>
      </p:pic>
      <p:sp>
        <p:nvSpPr>
          <p:cNvPr id="39" name="楕円 38">
            <a:extLst>
              <a:ext uri="{FF2B5EF4-FFF2-40B4-BE49-F238E27FC236}">
                <a16:creationId xmlns:a16="http://schemas.microsoft.com/office/drawing/2014/main" id="{F5F6DDDE-B793-A425-135B-3A249F3B31EB}"/>
              </a:ext>
            </a:extLst>
          </p:cNvPr>
          <p:cNvSpPr/>
          <p:nvPr/>
        </p:nvSpPr>
        <p:spPr>
          <a:xfrm>
            <a:off x="9985172" y="3689047"/>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R5-1125</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40" name="テキスト ボックス 39">
            <a:extLst>
              <a:ext uri="{FF2B5EF4-FFF2-40B4-BE49-F238E27FC236}">
                <a16:creationId xmlns:a16="http://schemas.microsoft.com/office/drawing/2014/main" id="{D033C4F5-EC75-1286-F225-561F235B5EC1}"/>
              </a:ext>
            </a:extLst>
          </p:cNvPr>
          <p:cNvSpPr txBox="1"/>
          <p:nvPr/>
        </p:nvSpPr>
        <p:spPr>
          <a:xfrm>
            <a:off x="7936766" y="3992411"/>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中村</a:t>
            </a:r>
          </a:p>
        </p:txBody>
      </p:sp>
      <p:sp>
        <p:nvSpPr>
          <p:cNvPr id="41" name="正方形/長方形 40">
            <a:extLst>
              <a:ext uri="{FF2B5EF4-FFF2-40B4-BE49-F238E27FC236}">
                <a16:creationId xmlns:a16="http://schemas.microsoft.com/office/drawing/2014/main" id="{9EB42FA7-A980-DC22-2EDE-1A35776F3A8C}"/>
              </a:ext>
            </a:extLst>
          </p:cNvPr>
          <p:cNvSpPr/>
          <p:nvPr/>
        </p:nvSpPr>
        <p:spPr>
          <a:xfrm>
            <a:off x="9353489" y="4011531"/>
            <a:ext cx="471600" cy="169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dirty="0">
                <a:solidFill>
                  <a:schemeClr val="tx1"/>
                </a:solidFill>
                <a:latin typeface="メイリオ" panose="020B0604030504040204" pitchFamily="50" charset="-128"/>
                <a:ea typeface="メイリオ" panose="020B0604030504040204" pitchFamily="50" charset="-128"/>
              </a:rPr>
              <a:t>大阪</a:t>
            </a:r>
          </a:p>
        </p:txBody>
      </p:sp>
      <p:sp>
        <p:nvSpPr>
          <p:cNvPr id="42" name="楕円 41">
            <a:extLst>
              <a:ext uri="{FF2B5EF4-FFF2-40B4-BE49-F238E27FC236}">
                <a16:creationId xmlns:a16="http://schemas.microsoft.com/office/drawing/2014/main" id="{69F56A38-AB37-D26E-9704-A47F0EE2E099}"/>
              </a:ext>
            </a:extLst>
          </p:cNvPr>
          <p:cNvSpPr/>
          <p:nvPr/>
        </p:nvSpPr>
        <p:spPr>
          <a:xfrm>
            <a:off x="8649466" y="4005521"/>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600" dirty="0">
                <a:solidFill>
                  <a:schemeClr val="bg1"/>
                </a:solidFill>
                <a:latin typeface="HG創英角ｺﾞｼｯｸUB" panose="020B0909000000000000" pitchFamily="49" charset="-128"/>
                <a:ea typeface="HG創英角ｺﾞｼｯｸUB" panose="020B0909000000000000" pitchFamily="49" charset="-128"/>
              </a:rPr>
              <a:t>長距離</a:t>
            </a:r>
            <a:endParaRPr kumimoji="1" lang="ja-JP" altLang="en-US" sz="600" dirty="0"/>
          </a:p>
        </p:txBody>
      </p:sp>
      <p:sp>
        <p:nvSpPr>
          <p:cNvPr id="43" name="テキスト ボックス 42">
            <a:extLst>
              <a:ext uri="{FF2B5EF4-FFF2-40B4-BE49-F238E27FC236}">
                <a16:creationId xmlns:a16="http://schemas.microsoft.com/office/drawing/2014/main" id="{6440B889-E528-A73A-A56B-668CC1833856}"/>
              </a:ext>
            </a:extLst>
          </p:cNvPr>
          <p:cNvSpPr txBox="1"/>
          <p:nvPr/>
        </p:nvSpPr>
        <p:spPr>
          <a:xfrm>
            <a:off x="10320427" y="3571921"/>
            <a:ext cx="4109949" cy="369332"/>
          </a:xfrm>
          <a:prstGeom prst="rect">
            <a:avLst/>
          </a:prstGeom>
          <a:noFill/>
        </p:spPr>
        <p:txBody>
          <a:bodyPr wrap="square" rtlCol="0">
            <a:spAutoFit/>
          </a:bodyPr>
          <a:lstStyle/>
          <a:p>
            <a:pPr algn="ctr"/>
            <a:r>
              <a:rPr kumimoji="1" lang="ja-JP" altLang="en-US" dirty="0">
                <a:ln w="9525">
                  <a:noFill/>
                </a:ln>
                <a:solidFill>
                  <a:srgbClr val="FF0000"/>
                </a:solidFill>
                <a:latin typeface="HG創英ﾌﾟﾚｾﾞﾝｽEB" panose="02020809000000000000" pitchFamily="17" charset="-128"/>
                <a:ea typeface="HG創英ﾌﾟﾚｾﾞﾝｽEB" panose="02020809000000000000" pitchFamily="17" charset="-128"/>
              </a:rPr>
              <a:t>大阪国際空港</a:t>
            </a:r>
            <a:r>
              <a:rPr kumimoji="1" lang="en-US" altLang="ja-JP" dirty="0">
                <a:ln w="9525">
                  <a:noFill/>
                </a:ln>
                <a:solidFill>
                  <a:srgbClr val="FF0000"/>
                </a:solidFill>
                <a:latin typeface="HG創英ﾌﾟﾚｾﾞﾝｽEB" panose="02020809000000000000" pitchFamily="17" charset="-128"/>
                <a:ea typeface="HG創英ﾌﾟﾚｾﾞﾝｽEB" panose="02020809000000000000" pitchFamily="17" charset="-128"/>
              </a:rPr>
              <a:t>(</a:t>
            </a:r>
            <a:r>
              <a:rPr kumimoji="1" lang="ja-JP" altLang="en-US" dirty="0">
                <a:ln w="9525">
                  <a:noFill/>
                </a:ln>
                <a:solidFill>
                  <a:srgbClr val="FF0000"/>
                </a:solidFill>
                <a:latin typeface="HG創英ﾌﾟﾚｾﾞﾝｽEB" panose="02020809000000000000" pitchFamily="17" charset="-128"/>
                <a:ea typeface="HG創英ﾌﾟﾚｾﾞﾝｽEB" panose="02020809000000000000" pitchFamily="17" charset="-128"/>
              </a:rPr>
              <a:t>伊丹</a:t>
            </a:r>
            <a:r>
              <a:rPr kumimoji="1" lang="en-US" altLang="ja-JP" dirty="0">
                <a:ln w="9525">
                  <a:noFill/>
                </a:ln>
                <a:solidFill>
                  <a:srgbClr val="FF0000"/>
                </a:solidFill>
                <a:latin typeface="HG創英ﾌﾟﾚｾﾞﾝｽEB" panose="02020809000000000000" pitchFamily="17" charset="-128"/>
                <a:ea typeface="HG創英ﾌﾟﾚｾﾞﾝｽEB" panose="02020809000000000000" pitchFamily="17" charset="-128"/>
              </a:rPr>
              <a:t>)</a:t>
            </a:r>
            <a:r>
              <a:rPr kumimoji="1" lang="ja-JP" altLang="en-US" sz="1400" dirty="0">
                <a:ln w="9525">
                  <a:noFill/>
                </a:ln>
                <a:solidFill>
                  <a:srgbClr val="FF0000"/>
                </a:solidFill>
                <a:latin typeface="HG創英ﾌﾟﾚｾﾞﾝｽEB" panose="02020809000000000000" pitchFamily="17" charset="-128"/>
                <a:ea typeface="HG創英ﾌﾟﾚｾﾞﾝｽEB" panose="02020809000000000000" pitchFamily="17" charset="-128"/>
              </a:rPr>
              <a:t>＆</a:t>
            </a:r>
            <a:r>
              <a:rPr kumimoji="1" lang="ja-JP" altLang="en-US" dirty="0">
                <a:ln w="9525">
                  <a:noFill/>
                </a:ln>
                <a:solidFill>
                  <a:srgbClr val="FF0000"/>
                </a:solidFill>
                <a:latin typeface="HG創英ﾌﾟﾚｾﾞﾝｽEB" panose="02020809000000000000" pitchFamily="17" charset="-128"/>
                <a:ea typeface="HG創英ﾌﾟﾚｾﾞﾝｽEB" panose="02020809000000000000" pitchFamily="17" charset="-128"/>
              </a:rPr>
              <a:t>スカイパーク</a:t>
            </a:r>
            <a:endParaRPr kumimoji="1" lang="en-US" altLang="ja-JP" dirty="0">
              <a:ln w="9525">
                <a:noFill/>
              </a:ln>
              <a:solidFill>
                <a:srgbClr val="FF0000"/>
              </a:solidFill>
              <a:latin typeface="HG創英ﾌﾟﾚｾﾞﾝｽEB" panose="02020809000000000000" pitchFamily="17" charset="-128"/>
              <a:ea typeface="HG創英ﾌﾟﾚｾﾞﾝｽEB" panose="02020809000000000000" pitchFamily="17" charset="-128"/>
            </a:endParaRPr>
          </a:p>
        </p:txBody>
      </p:sp>
      <p:sp>
        <p:nvSpPr>
          <p:cNvPr id="44" name="テキスト ボックス 43">
            <a:extLst>
              <a:ext uri="{FF2B5EF4-FFF2-40B4-BE49-F238E27FC236}">
                <a16:creationId xmlns:a16="http://schemas.microsoft.com/office/drawing/2014/main" id="{56975A38-5F0D-3C93-DE5E-E7027972AE4C}"/>
              </a:ext>
            </a:extLst>
          </p:cNvPr>
          <p:cNvSpPr txBox="1"/>
          <p:nvPr/>
        </p:nvSpPr>
        <p:spPr>
          <a:xfrm>
            <a:off x="7937793" y="4229057"/>
            <a:ext cx="1908000" cy="615553"/>
          </a:xfrm>
          <a:prstGeom prst="rect">
            <a:avLst/>
          </a:prstGeom>
          <a:noFill/>
        </p:spPr>
        <p:txBody>
          <a:bodyPr wrap="square" rtlCol="0">
            <a:spAutoFit/>
          </a:bodyPr>
          <a:lstStyle/>
          <a:p>
            <a:pPr algn="ctr" defTabSz="493456">
              <a:defRPr/>
            </a:pPr>
            <a:r>
              <a:rPr kumimoji="1" lang="en-US" altLang="ja-JP" sz="2000" dirty="0">
                <a:latin typeface="HG創英角ｺﾞｼｯｸUB" panose="020B0909000000000000" pitchFamily="49" charset="-128"/>
                <a:ea typeface="HG創英角ｺﾞｼｯｸUB" panose="020B0909000000000000" pitchFamily="49" charset="-128"/>
              </a:rPr>
              <a:t>9,000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93456">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a:t>
            </a:r>
            <a:r>
              <a:rPr kumimoji="1" lang="en-US" altLang="ja-JP" sz="1400" dirty="0">
                <a:highlight>
                  <a:srgbClr val="FFFF00"/>
                </a:highlight>
                <a:latin typeface="HG創英角ｺﾞｼｯｸUB" panose="020B0909000000000000" pitchFamily="49" charset="-128"/>
                <a:ea typeface="HG創英角ｺﾞｼｯｸUB" panose="020B0909000000000000" pitchFamily="49" charset="-128"/>
              </a:rPr>
              <a:t>2,000</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円</a:t>
            </a:r>
            <a:r>
              <a:rPr kumimoji="1" lang="en-US" altLang="ja-JP" sz="1400" dirty="0">
                <a:latin typeface="HG創英角ｺﾞｼｯｸUB" panose="020B0909000000000000" pitchFamily="49" charset="-128"/>
                <a:ea typeface="HG創英角ｺﾞｼｯｸUB" panose="020B0909000000000000" pitchFamily="49" charset="-128"/>
              </a:rPr>
              <a:t>)</a:t>
            </a:r>
          </a:p>
        </p:txBody>
      </p:sp>
      <p:sp>
        <p:nvSpPr>
          <p:cNvPr id="45" name="テキスト ボックス 44">
            <a:extLst>
              <a:ext uri="{FF2B5EF4-FFF2-40B4-BE49-F238E27FC236}">
                <a16:creationId xmlns:a16="http://schemas.microsoft.com/office/drawing/2014/main" id="{F1A90262-C5AE-A915-AEAD-9C65FC94D5F2}"/>
              </a:ext>
            </a:extLst>
          </p:cNvPr>
          <p:cNvSpPr txBox="1"/>
          <p:nvPr/>
        </p:nvSpPr>
        <p:spPr>
          <a:xfrm>
            <a:off x="7937793" y="4855169"/>
            <a:ext cx="1615726" cy="200055"/>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昼食</a:t>
            </a:r>
            <a:r>
              <a:rPr kumimoji="1" lang="en-US" altLang="ja-JP" sz="700" dirty="0">
                <a:latin typeface="メイリオ" panose="020B0604030504040204" pitchFamily="50" charset="-128"/>
                <a:ea typeface="メイリオ" panose="020B0604030504040204" pitchFamily="50" charset="-128"/>
              </a:rPr>
              <a:t>: </a:t>
            </a:r>
            <a:r>
              <a:rPr kumimoji="1" lang="ja-JP" altLang="en-US" sz="700" dirty="0">
                <a:latin typeface="メイリオ" panose="020B0604030504040204" pitchFamily="50" charset="-128"/>
                <a:ea typeface="メイリオ" panose="020B0604030504040204" pitchFamily="50" charset="-128"/>
              </a:rPr>
              <a:t>ロコモコ </a:t>
            </a:r>
            <a:r>
              <a:rPr kumimoji="1" lang="en-US" altLang="ja-JP" sz="700" dirty="0">
                <a:latin typeface="メイリオ" panose="020B0604030504040204" pitchFamily="50" charset="-128"/>
                <a:ea typeface="メイリオ" panose="020B0604030504040204" pitchFamily="50" charset="-128"/>
              </a:rPr>
              <a:t>+ </a:t>
            </a:r>
            <a:r>
              <a:rPr kumimoji="1" lang="ja-JP" altLang="en-US" sz="700" dirty="0">
                <a:latin typeface="メイリオ" panose="020B0604030504040204" pitchFamily="50" charset="-128"/>
                <a:ea typeface="メイリオ" panose="020B0604030504040204" pitchFamily="50" charset="-128"/>
              </a:rPr>
              <a:t>ドリンク</a:t>
            </a:r>
          </a:p>
        </p:txBody>
      </p:sp>
      <p:sp>
        <p:nvSpPr>
          <p:cNvPr id="46" name="テキスト ボックス 45">
            <a:extLst>
              <a:ext uri="{FF2B5EF4-FFF2-40B4-BE49-F238E27FC236}">
                <a16:creationId xmlns:a16="http://schemas.microsoft.com/office/drawing/2014/main" id="{C9703C10-BB05-E557-FC94-362093943408}"/>
              </a:ext>
            </a:extLst>
          </p:cNvPr>
          <p:cNvSpPr txBox="1"/>
          <p:nvPr/>
        </p:nvSpPr>
        <p:spPr>
          <a:xfrm>
            <a:off x="9845793" y="3925690"/>
            <a:ext cx="2597667" cy="1215717"/>
          </a:xfrm>
          <a:prstGeom prst="rect">
            <a:avLst/>
          </a:prstGeom>
          <a:noFill/>
        </p:spPr>
        <p:txBody>
          <a:bodyPr wrap="square" rtlCol="0">
            <a:spAutoFit/>
          </a:bodyPr>
          <a:lstStyle/>
          <a:p>
            <a:pPr defTabSz="640596">
              <a:defRPr/>
            </a:pPr>
            <a:r>
              <a:rPr kumimoji="1" lang="ja-JP" altLang="en-US" sz="1000" b="1" dirty="0">
                <a:solidFill>
                  <a:prstClr val="black"/>
                </a:solidFill>
                <a:latin typeface="メイリオ" panose="020B0604030504040204" pitchFamily="50" charset="-128"/>
                <a:ea typeface="メイリオ" panose="020B0604030504040204" pitchFamily="50" charset="-128"/>
              </a:rPr>
              <a:t>  </a:t>
            </a:r>
            <a:r>
              <a:rPr kumimoji="1" lang="en-US" altLang="ja-JP" sz="1000" b="1" dirty="0">
                <a:solidFill>
                  <a:prstClr val="black"/>
                </a:solidFill>
                <a:latin typeface="メイリオ" panose="020B0604030504040204" pitchFamily="50" charset="-128"/>
                <a:ea typeface="メイリオ" panose="020B0604030504040204" pitchFamily="50" charset="-128"/>
              </a:rPr>
              <a:t>9:30‐10:00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11:30 </a:t>
            </a:r>
            <a:r>
              <a:rPr kumimoji="1" lang="ja-JP" altLang="en-US" sz="1000" dirty="0">
                <a:solidFill>
                  <a:prstClr val="black"/>
                </a:solidFill>
                <a:latin typeface="メイリオ" panose="020B0604030504040204" pitchFamily="50" charset="-128"/>
                <a:ea typeface="メイリオ" panose="020B0604030504040204" pitchFamily="50" charset="-128"/>
              </a:rPr>
              <a:t>大阪国際空港（伊丹）＝＝</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ja-JP" altLang="en-US" sz="1000" dirty="0">
                <a:solidFill>
                  <a:prstClr val="black"/>
                </a:solidFill>
                <a:latin typeface="メイリオ" panose="020B0604030504040204" pitchFamily="50" charset="-128"/>
                <a:ea typeface="メイリオ" panose="020B0604030504040204" pitchFamily="50" charset="-128"/>
              </a:rPr>
              <a:t>　　　 展望階 </a:t>
            </a:r>
            <a:r>
              <a:rPr kumimoji="1" lang="en-US" altLang="ja-JP" sz="1000" dirty="0">
                <a:solidFill>
                  <a:prstClr val="black"/>
                </a:solidFill>
                <a:latin typeface="メイリオ" panose="020B0604030504040204" pitchFamily="50" charset="-128"/>
                <a:ea typeface="メイリオ" panose="020B0604030504040204" pitchFamily="50" charset="-128"/>
              </a:rPr>
              <a:t>NORTH SHORE</a:t>
            </a:r>
            <a:r>
              <a:rPr kumimoji="1" lang="ja-JP" altLang="en-US" sz="1000" dirty="0">
                <a:solidFill>
                  <a:prstClr val="black"/>
                </a:solidFill>
                <a:latin typeface="メイリオ" panose="020B0604030504040204" pitchFamily="50" charset="-128"/>
                <a:ea typeface="メイリオ" panose="020B0604030504040204" pitchFamily="50" charset="-128"/>
              </a:rPr>
              <a:t>（ご昼食）</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14:30 </a:t>
            </a:r>
            <a:r>
              <a:rPr kumimoji="1" lang="ja-JP" altLang="en-US" sz="1000" dirty="0">
                <a:solidFill>
                  <a:prstClr val="black"/>
                </a:solidFill>
                <a:latin typeface="メイリオ" panose="020B0604030504040204" pitchFamily="50" charset="-128"/>
                <a:ea typeface="メイリオ" panose="020B0604030504040204" pitchFamily="50" charset="-128"/>
              </a:rPr>
              <a:t>伊丹スカイパーク＝＝</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16:00-17:00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spcBef>
                <a:spcPts val="300"/>
              </a:spcBef>
              <a:defRPr/>
            </a:pPr>
            <a:r>
              <a:rPr kumimoji="1" lang="en-US" altLang="ja-JP" sz="900" b="1" dirty="0">
                <a:solidFill>
                  <a:srgbClr val="FF0000"/>
                </a:solidFill>
                <a:latin typeface="メイリオ" panose="020B0604030504040204" pitchFamily="50" charset="-128"/>
                <a:ea typeface="メイリオ" panose="020B0604030504040204" pitchFamily="50" charset="-128"/>
              </a:rPr>
              <a:t>※</a:t>
            </a:r>
            <a:r>
              <a:rPr kumimoji="1" lang="ja-JP" altLang="en-US" sz="900" b="1" dirty="0">
                <a:solidFill>
                  <a:srgbClr val="FF0000"/>
                </a:solidFill>
                <a:latin typeface="メイリオ" panose="020B0604030504040204" pitchFamily="50" charset="-128"/>
                <a:ea typeface="メイリオ" panose="020B0604030504040204" pitchFamily="50" charset="-128"/>
              </a:rPr>
              <a:t>雨天の場合はスカイパークには行かず、</a:t>
            </a:r>
            <a:endParaRPr kumimoji="1" lang="en-US" altLang="ja-JP" sz="900" b="1" dirty="0">
              <a:solidFill>
                <a:srgbClr val="FF0000"/>
              </a:solidFill>
              <a:latin typeface="メイリオ" panose="020B0604030504040204" pitchFamily="50" charset="-128"/>
              <a:ea typeface="メイリオ" panose="020B0604030504040204" pitchFamily="50" charset="-128"/>
            </a:endParaRPr>
          </a:p>
          <a:p>
            <a:pPr defTabSz="640596">
              <a:defRPr/>
            </a:pPr>
            <a:r>
              <a:rPr kumimoji="1" lang="ja-JP" altLang="en-US" sz="900" b="1" dirty="0">
                <a:solidFill>
                  <a:srgbClr val="FF0000"/>
                </a:solidFill>
                <a:latin typeface="メイリオ" panose="020B0604030504040204" pitchFamily="50" charset="-128"/>
                <a:ea typeface="メイリオ" panose="020B0604030504040204" pitchFamily="50" charset="-128"/>
              </a:rPr>
              <a:t>　空港内見学やお買い物の時間とします</a:t>
            </a:r>
          </a:p>
        </p:txBody>
      </p:sp>
      <p:sp>
        <p:nvSpPr>
          <p:cNvPr id="47" name="楕円 271">
            <a:extLst>
              <a:ext uri="{FF2B5EF4-FFF2-40B4-BE49-F238E27FC236}">
                <a16:creationId xmlns:a16="http://schemas.microsoft.com/office/drawing/2014/main" id="{6223B814-8340-DA54-C4FC-B23637467504}"/>
              </a:ext>
            </a:extLst>
          </p:cNvPr>
          <p:cNvSpPr/>
          <p:nvPr/>
        </p:nvSpPr>
        <p:spPr>
          <a:xfrm>
            <a:off x="14164179" y="3789704"/>
            <a:ext cx="648000"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ysClr val="windowText" lastClr="000000"/>
                </a:solidFill>
                <a:latin typeface="HG創英角ｺﾞｼｯｸUB" panose="020B0909000000000000" pitchFamily="49" charset="-128"/>
                <a:ea typeface="HG創英角ｺﾞｼｯｸUB" panose="020B0909000000000000" pitchFamily="49" charset="-128"/>
              </a:rPr>
              <a:t>全対応</a:t>
            </a:r>
          </a:p>
        </p:txBody>
      </p:sp>
      <p:pic>
        <p:nvPicPr>
          <p:cNvPr id="49" name="図 48">
            <a:extLst>
              <a:ext uri="{FF2B5EF4-FFF2-40B4-BE49-F238E27FC236}">
                <a16:creationId xmlns:a16="http://schemas.microsoft.com/office/drawing/2014/main" id="{2D932BA0-8944-58BE-0A2B-500D50BA66B6}"/>
              </a:ext>
            </a:extLst>
          </p:cNvPr>
          <p:cNvPicPr>
            <a:picLocks noChangeAspect="1"/>
          </p:cNvPicPr>
          <p:nvPr/>
        </p:nvPicPr>
        <p:blipFill rotWithShape="1">
          <a:blip r:embed="rId7">
            <a:extLst>
              <a:ext uri="{28A0092B-C50C-407E-A947-70E740481C1C}">
                <a14:useLocalDpi xmlns:a14="http://schemas.microsoft.com/office/drawing/2010/main" val="0"/>
              </a:ext>
            </a:extLst>
          </a:blip>
          <a:srcRect l="10554" r="-1"/>
          <a:stretch/>
        </p:blipFill>
        <p:spPr>
          <a:xfrm>
            <a:off x="12495693" y="4037287"/>
            <a:ext cx="1032141" cy="817154"/>
          </a:xfrm>
          <a:prstGeom prst="rect">
            <a:avLst/>
          </a:prstGeom>
        </p:spPr>
      </p:pic>
      <p:pic>
        <p:nvPicPr>
          <p:cNvPr id="50" name="Picture 2" descr="昼はファミリー、夜はカップルで！無料で楽しめる『伊丹スカイパーク』 | Travelzaurus.com(トラベルザウルスドットコム)">
            <a:extLst>
              <a:ext uri="{FF2B5EF4-FFF2-40B4-BE49-F238E27FC236}">
                <a16:creationId xmlns:a16="http://schemas.microsoft.com/office/drawing/2014/main" id="{07813846-6804-974D-779B-DE4C4BDC9D9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145" r="3476"/>
          <a:stretch/>
        </p:blipFill>
        <p:spPr bwMode="auto">
          <a:xfrm>
            <a:off x="13575505" y="4037287"/>
            <a:ext cx="1245863" cy="972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ノースショア 伊丹空港店 - カフェ ランチ ディナー グルメ | 伊丹空港 (大阪空港) 豊中市">
            <a:extLst>
              <a:ext uri="{FF2B5EF4-FFF2-40B4-BE49-F238E27FC236}">
                <a16:creationId xmlns:a16="http://schemas.microsoft.com/office/drawing/2014/main" id="{380BEEF6-893E-CC11-8E7C-F62D6C29B37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2313488" y="4593513"/>
            <a:ext cx="412595" cy="412595"/>
          </a:xfrm>
          <a:prstGeom prst="rect">
            <a:avLst/>
          </a:prstGeom>
          <a:noFill/>
          <a:ln w="19050">
            <a:solidFill>
              <a:schemeClr val="accent4">
                <a:lumMod val="40000"/>
                <a:lumOff val="60000"/>
              </a:schemeClr>
            </a:solidFill>
          </a:ln>
          <a:extLst>
            <a:ext uri="{909E8E84-426E-40DD-AFC4-6F175D3DCCD1}">
              <a14:hiddenFill xmlns:a14="http://schemas.microsoft.com/office/drawing/2010/main">
                <a:solidFill>
                  <a:srgbClr val="FFFFFF"/>
                </a:solidFill>
              </a14:hiddenFill>
            </a:ext>
          </a:extLst>
        </p:spPr>
      </p:pic>
      <p:pic>
        <p:nvPicPr>
          <p:cNvPr id="53" name="図 52">
            <a:extLst>
              <a:ext uri="{FF2B5EF4-FFF2-40B4-BE49-F238E27FC236}">
                <a16:creationId xmlns:a16="http://schemas.microsoft.com/office/drawing/2014/main" id="{07A37659-7318-C866-4320-3A6DB5B19FC7}"/>
              </a:ext>
            </a:extLst>
          </p:cNvPr>
          <p:cNvPicPr>
            <a:picLocks noChangeAspect="1"/>
          </p:cNvPicPr>
          <p:nvPr/>
        </p:nvPicPr>
        <p:blipFill rotWithShape="1">
          <a:blip r:embed="rId4"/>
          <a:srcRect l="5727" t="50000" r="4191"/>
          <a:stretch/>
        </p:blipFill>
        <p:spPr>
          <a:xfrm>
            <a:off x="2267622" y="2127590"/>
            <a:ext cx="5004954" cy="352800"/>
          </a:xfrm>
          <a:prstGeom prst="rect">
            <a:avLst/>
          </a:prstGeom>
        </p:spPr>
      </p:pic>
      <p:sp>
        <p:nvSpPr>
          <p:cNvPr id="54" name="楕円 53">
            <a:extLst>
              <a:ext uri="{FF2B5EF4-FFF2-40B4-BE49-F238E27FC236}">
                <a16:creationId xmlns:a16="http://schemas.microsoft.com/office/drawing/2014/main" id="{9439BAC2-E09A-2610-CA16-27F4A5ED5E9A}"/>
              </a:ext>
            </a:extLst>
          </p:cNvPr>
          <p:cNvSpPr/>
          <p:nvPr/>
        </p:nvSpPr>
        <p:spPr>
          <a:xfrm>
            <a:off x="2370215" y="2173139"/>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R5-1101</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58" name="テキスト ボックス 57">
            <a:extLst>
              <a:ext uri="{FF2B5EF4-FFF2-40B4-BE49-F238E27FC236}">
                <a16:creationId xmlns:a16="http://schemas.microsoft.com/office/drawing/2014/main" id="{A2556285-3728-9B18-8D44-CA773B0AE584}"/>
              </a:ext>
            </a:extLst>
          </p:cNvPr>
          <p:cNvSpPr txBox="1"/>
          <p:nvPr/>
        </p:nvSpPr>
        <p:spPr>
          <a:xfrm>
            <a:off x="350446" y="2518413"/>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谷口</a:t>
            </a:r>
          </a:p>
        </p:txBody>
      </p:sp>
      <p:sp>
        <p:nvSpPr>
          <p:cNvPr id="59" name="正方形/長方形 58">
            <a:extLst>
              <a:ext uri="{FF2B5EF4-FFF2-40B4-BE49-F238E27FC236}">
                <a16:creationId xmlns:a16="http://schemas.microsoft.com/office/drawing/2014/main" id="{7A5E20B8-8C29-DF70-E33A-9F1BE87A9E31}"/>
              </a:ext>
            </a:extLst>
          </p:cNvPr>
          <p:cNvSpPr/>
          <p:nvPr/>
        </p:nvSpPr>
        <p:spPr>
          <a:xfrm>
            <a:off x="1771823" y="2537533"/>
            <a:ext cx="471600" cy="169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dirty="0">
                <a:solidFill>
                  <a:schemeClr val="tx1"/>
                </a:solidFill>
                <a:latin typeface="メイリオ" panose="020B0604030504040204" pitchFamily="50" charset="-128"/>
                <a:ea typeface="メイリオ" panose="020B0604030504040204" pitchFamily="50" charset="-128"/>
              </a:rPr>
              <a:t>柏原</a:t>
            </a:r>
          </a:p>
        </p:txBody>
      </p:sp>
      <p:sp>
        <p:nvSpPr>
          <p:cNvPr id="72" name="楕円 71">
            <a:extLst>
              <a:ext uri="{FF2B5EF4-FFF2-40B4-BE49-F238E27FC236}">
                <a16:creationId xmlns:a16="http://schemas.microsoft.com/office/drawing/2014/main" id="{02032572-6942-079B-F523-397FD97DD23E}"/>
              </a:ext>
            </a:extLst>
          </p:cNvPr>
          <p:cNvSpPr/>
          <p:nvPr/>
        </p:nvSpPr>
        <p:spPr>
          <a:xfrm>
            <a:off x="1063041" y="2531523"/>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600" dirty="0">
                <a:solidFill>
                  <a:schemeClr val="bg1"/>
                </a:solidFill>
                <a:latin typeface="HG創英角ｺﾞｼｯｸUB" panose="020B0909000000000000" pitchFamily="49" charset="-128"/>
                <a:ea typeface="HG創英角ｺﾞｼｯｸUB" panose="020B0909000000000000" pitchFamily="49" charset="-128"/>
              </a:rPr>
              <a:t>中距離</a:t>
            </a:r>
            <a:endParaRPr kumimoji="1" lang="ja-JP" altLang="en-US" sz="600" dirty="0"/>
          </a:p>
        </p:txBody>
      </p:sp>
      <p:sp>
        <p:nvSpPr>
          <p:cNvPr id="73" name="テキスト ボックス 72">
            <a:extLst>
              <a:ext uri="{FF2B5EF4-FFF2-40B4-BE49-F238E27FC236}">
                <a16:creationId xmlns:a16="http://schemas.microsoft.com/office/drawing/2014/main" id="{A09DFA17-8505-31D9-4416-3680213CAE8D}"/>
              </a:ext>
            </a:extLst>
          </p:cNvPr>
          <p:cNvSpPr txBox="1"/>
          <p:nvPr/>
        </p:nvSpPr>
        <p:spPr>
          <a:xfrm>
            <a:off x="2710375" y="2080189"/>
            <a:ext cx="4114878" cy="369332"/>
          </a:xfrm>
          <a:prstGeom prst="rect">
            <a:avLst/>
          </a:prstGeom>
          <a:noFill/>
        </p:spPr>
        <p:txBody>
          <a:bodyPr wrap="square">
            <a:spAutoFit/>
          </a:bodyPr>
          <a:lstStyle/>
          <a:p>
            <a:pPr algn="ctr"/>
            <a:r>
              <a:rPr kumimoji="1" lang="ja-JP" altLang="en-US" sz="1800" dirty="0">
                <a:ln w="9525">
                  <a:noFill/>
                </a:ln>
                <a:solidFill>
                  <a:srgbClr val="FF0000"/>
                </a:solidFill>
                <a:latin typeface="HG創英ﾌﾟﾚｾﾞﾝｽEB" panose="02020809000000000000" pitchFamily="17" charset="-128"/>
                <a:ea typeface="HG創英ﾌﾟﾚｾﾞﾝｽEB" panose="02020809000000000000" pitchFamily="17" charset="-128"/>
              </a:rPr>
              <a:t>奇跡のトンネル　亀の瀬</a:t>
            </a:r>
          </a:p>
        </p:txBody>
      </p:sp>
      <p:sp>
        <p:nvSpPr>
          <p:cNvPr id="74" name="テキスト ボックス 73">
            <a:extLst>
              <a:ext uri="{FF2B5EF4-FFF2-40B4-BE49-F238E27FC236}">
                <a16:creationId xmlns:a16="http://schemas.microsoft.com/office/drawing/2014/main" id="{3407E421-FA2D-7C95-453E-63D6B294A3BF}"/>
              </a:ext>
            </a:extLst>
          </p:cNvPr>
          <p:cNvSpPr txBox="1"/>
          <p:nvPr/>
        </p:nvSpPr>
        <p:spPr>
          <a:xfrm>
            <a:off x="2261854" y="2538980"/>
            <a:ext cx="3070251" cy="707886"/>
          </a:xfrm>
          <a:prstGeom prst="rect">
            <a:avLst/>
          </a:prstGeom>
          <a:noFill/>
        </p:spPr>
        <p:txBody>
          <a:bodyPr wrap="square" rtlCol="0">
            <a:spAutoFit/>
          </a:bodyPr>
          <a:lstStyle/>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  9:30‐10:30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11:30 </a:t>
            </a:r>
            <a:r>
              <a:rPr kumimoji="1" lang="ja-JP" altLang="en-US" sz="1000" dirty="0">
                <a:solidFill>
                  <a:prstClr val="black"/>
                </a:solidFill>
                <a:latin typeface="メイリオ" panose="020B0604030504040204" pitchFamily="50" charset="-128"/>
                <a:ea typeface="メイリオ" panose="020B0604030504040204" pitchFamily="50" charset="-128"/>
              </a:rPr>
              <a:t>レストラン シャロン（ご昼食）＝＝</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13:30 </a:t>
            </a:r>
            <a:r>
              <a:rPr kumimoji="1" lang="ja-JP" altLang="en-US" sz="1000" dirty="0">
                <a:solidFill>
                  <a:prstClr val="black"/>
                </a:solidFill>
                <a:latin typeface="メイリオ" panose="020B0604030504040204" pitchFamily="50" charset="-128"/>
                <a:ea typeface="メイリオ" panose="020B0604030504040204" pitchFamily="50" charset="-128"/>
              </a:rPr>
              <a:t>亀の瀬トンネル ガイドツアー</a:t>
            </a:r>
            <a:r>
              <a:rPr kumimoji="1" lang="en-US" altLang="ja-JP" sz="1000" dirty="0">
                <a:solidFill>
                  <a:prstClr val="black"/>
                </a:solidFill>
                <a:latin typeface="メイリオ" panose="020B0604030504040204" pitchFamily="50" charset="-128"/>
                <a:ea typeface="メイリオ" panose="020B0604030504040204" pitchFamily="50" charset="-128"/>
              </a:rPr>
              <a:t>(90</a:t>
            </a:r>
            <a:r>
              <a:rPr kumimoji="1" lang="ja-JP" altLang="en-US" sz="1000" dirty="0">
                <a:solidFill>
                  <a:prstClr val="black"/>
                </a:solidFill>
                <a:latin typeface="メイリオ" panose="020B0604030504040204" pitchFamily="50" charset="-128"/>
                <a:ea typeface="メイリオ" panose="020B0604030504040204" pitchFamily="50" charset="-128"/>
              </a:rPr>
              <a:t>分）＝＝</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16:00-16:30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p>
        </p:txBody>
      </p:sp>
      <p:sp>
        <p:nvSpPr>
          <p:cNvPr id="75" name="テキスト ボックス 74">
            <a:extLst>
              <a:ext uri="{FF2B5EF4-FFF2-40B4-BE49-F238E27FC236}">
                <a16:creationId xmlns:a16="http://schemas.microsoft.com/office/drawing/2014/main" id="{94791FF2-B4C9-620C-47FE-43E07D580639}"/>
              </a:ext>
            </a:extLst>
          </p:cNvPr>
          <p:cNvSpPr txBox="1"/>
          <p:nvPr/>
        </p:nvSpPr>
        <p:spPr>
          <a:xfrm>
            <a:off x="351884" y="2755059"/>
            <a:ext cx="1908000" cy="630942"/>
          </a:xfrm>
          <a:prstGeom prst="rect">
            <a:avLst/>
          </a:prstGeom>
          <a:noFill/>
        </p:spPr>
        <p:txBody>
          <a:bodyPr wrap="square" rtlCol="0">
            <a:spAutoFit/>
          </a:bodyPr>
          <a:lstStyle/>
          <a:p>
            <a:pPr algn="ctr" defTabSz="493456">
              <a:defRPr/>
            </a:pPr>
            <a:r>
              <a:rPr kumimoji="1" lang="en-US" altLang="ja-JP" sz="2000" dirty="0">
                <a:latin typeface="HG創英角ｺﾞｼｯｸUB" panose="020B0909000000000000" pitchFamily="49" charset="-128"/>
                <a:ea typeface="HG創英角ｺﾞｼｯｸUB" panose="020B0909000000000000" pitchFamily="49" charset="-128"/>
              </a:rPr>
              <a:t>10,000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93456">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a:t>
            </a:r>
            <a:r>
              <a:rPr kumimoji="1" lang="en-US" altLang="ja-JP" sz="1400" dirty="0">
                <a:highlight>
                  <a:srgbClr val="FFFF00"/>
                </a:highlight>
                <a:latin typeface="HG創英角ｺﾞｼｯｸUB" panose="020B0909000000000000" pitchFamily="49" charset="-128"/>
                <a:ea typeface="HG創英角ｺﾞｼｯｸUB" panose="020B0909000000000000" pitchFamily="49" charset="-128"/>
              </a:rPr>
              <a:t>3,500</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円</a:t>
            </a:r>
            <a:r>
              <a:rPr kumimoji="1" lang="en-US" altLang="ja-JP" sz="1400" dirty="0">
                <a:latin typeface="HG創英角ｺﾞｼｯｸUB" panose="020B0909000000000000" pitchFamily="49" charset="-128"/>
                <a:ea typeface="HG創英角ｺﾞｼｯｸUB" panose="020B0909000000000000" pitchFamily="49" charset="-128"/>
              </a:rPr>
              <a:t>)</a:t>
            </a:r>
          </a:p>
        </p:txBody>
      </p:sp>
      <p:sp>
        <p:nvSpPr>
          <p:cNvPr id="76" name="テキスト ボックス 75">
            <a:extLst>
              <a:ext uri="{FF2B5EF4-FFF2-40B4-BE49-F238E27FC236}">
                <a16:creationId xmlns:a16="http://schemas.microsoft.com/office/drawing/2014/main" id="{2282103F-F305-23E9-617B-4E4A8A43785B}"/>
              </a:ext>
            </a:extLst>
          </p:cNvPr>
          <p:cNvSpPr txBox="1"/>
          <p:nvPr/>
        </p:nvSpPr>
        <p:spPr>
          <a:xfrm>
            <a:off x="367914" y="3381128"/>
            <a:ext cx="1908000" cy="200055"/>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昼食</a:t>
            </a:r>
            <a:r>
              <a:rPr kumimoji="1" lang="en-US" altLang="ja-JP" sz="700" dirty="0">
                <a:latin typeface="メイリオ" panose="020B0604030504040204" pitchFamily="50" charset="-128"/>
                <a:ea typeface="メイリオ" panose="020B0604030504040204" pitchFamily="50" charset="-128"/>
              </a:rPr>
              <a:t>:</a:t>
            </a:r>
            <a:r>
              <a:rPr kumimoji="1" lang="ja-JP" altLang="en-US" sz="700" dirty="0">
                <a:latin typeface="メイリオ" panose="020B0604030504040204" pitchFamily="50" charset="-128"/>
                <a:ea typeface="メイリオ" panose="020B0604030504040204" pitchFamily="50" charset="-128"/>
              </a:rPr>
              <a:t>国産牛ハンバーグステーキコース</a:t>
            </a:r>
          </a:p>
        </p:txBody>
      </p:sp>
      <p:pic>
        <p:nvPicPr>
          <p:cNvPr id="77" name="図 76" descr="コンパクトディスク が含まれている画像&#10;&#10;自動的に生成された説明">
            <a:extLst>
              <a:ext uri="{FF2B5EF4-FFF2-40B4-BE49-F238E27FC236}">
                <a16:creationId xmlns:a16="http://schemas.microsoft.com/office/drawing/2014/main" id="{538AA098-354B-A351-131D-9EABD258FE99}"/>
              </a:ext>
            </a:extLst>
          </p:cNvPr>
          <p:cNvPicPr>
            <a:picLocks noChangeAspect="1"/>
          </p:cNvPicPr>
          <p:nvPr/>
        </p:nvPicPr>
        <p:blipFill>
          <a:blip r:embed="rId11"/>
          <a:stretch>
            <a:fillRect/>
          </a:stretch>
        </p:blipFill>
        <p:spPr>
          <a:xfrm>
            <a:off x="5600868" y="2523345"/>
            <a:ext cx="1629259" cy="468000"/>
          </a:xfrm>
          <a:prstGeom prst="rect">
            <a:avLst/>
          </a:prstGeom>
        </p:spPr>
      </p:pic>
      <p:sp>
        <p:nvSpPr>
          <p:cNvPr id="78" name="楕円 271">
            <a:extLst>
              <a:ext uri="{FF2B5EF4-FFF2-40B4-BE49-F238E27FC236}">
                <a16:creationId xmlns:a16="http://schemas.microsoft.com/office/drawing/2014/main" id="{030EE309-0002-D086-7014-C044CB995EC6}"/>
              </a:ext>
            </a:extLst>
          </p:cNvPr>
          <p:cNvSpPr/>
          <p:nvPr/>
        </p:nvSpPr>
        <p:spPr>
          <a:xfrm>
            <a:off x="6584387" y="2313459"/>
            <a:ext cx="648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bg1"/>
                </a:solidFill>
                <a:latin typeface="HG創英角ｺﾞｼｯｸUB" panose="020B0909000000000000" pitchFamily="49" charset="-128"/>
                <a:ea typeface="HG創英角ｺﾞｼｯｸUB" panose="020B0909000000000000" pitchFamily="49" charset="-128"/>
              </a:rPr>
              <a:t>階段あり</a:t>
            </a:r>
          </a:p>
        </p:txBody>
      </p:sp>
      <p:sp>
        <p:nvSpPr>
          <p:cNvPr id="79" name="テキスト ボックス 78">
            <a:extLst>
              <a:ext uri="{FF2B5EF4-FFF2-40B4-BE49-F238E27FC236}">
                <a16:creationId xmlns:a16="http://schemas.microsoft.com/office/drawing/2014/main" id="{FE429DDB-9AA4-88A5-2569-9E70D423023F}"/>
              </a:ext>
            </a:extLst>
          </p:cNvPr>
          <p:cNvSpPr txBox="1"/>
          <p:nvPr/>
        </p:nvSpPr>
        <p:spPr>
          <a:xfrm>
            <a:off x="2272154" y="3194892"/>
            <a:ext cx="3446569" cy="369332"/>
          </a:xfrm>
          <a:prstGeom prst="rect">
            <a:avLst/>
          </a:prstGeom>
          <a:noFill/>
        </p:spPr>
        <p:txBody>
          <a:bodyPr wrap="square">
            <a:spAutoFit/>
          </a:bodyPr>
          <a:lstStyle/>
          <a:p>
            <a:r>
              <a:rPr lang="en-US" altLang="ja-JP" sz="900" b="1" i="0" dirty="0">
                <a:solidFill>
                  <a:srgbClr val="FF0000"/>
                </a:solidFill>
                <a:effectLst/>
                <a:latin typeface="メイリオ" panose="020B0604030504040204" pitchFamily="50" charset="-128"/>
                <a:ea typeface="メイリオ" panose="020B0604030504040204" pitchFamily="50" charset="-128"/>
              </a:rPr>
              <a:t>※</a:t>
            </a:r>
            <a:r>
              <a:rPr lang="ja-JP" altLang="en-US" sz="900" b="1" i="0" dirty="0">
                <a:solidFill>
                  <a:srgbClr val="FF0000"/>
                </a:solidFill>
                <a:effectLst/>
                <a:latin typeface="メイリオ" panose="020B0604030504040204" pitchFamily="50" charset="-128"/>
                <a:ea typeface="メイリオ" panose="020B0604030504040204" pitchFamily="50" charset="-128"/>
              </a:rPr>
              <a:t>“亀の瀬地すべり資料室・排水トンネル・旧大阪鉄道</a:t>
            </a:r>
            <a:endParaRPr lang="en-US" altLang="ja-JP" sz="900" b="1" i="0" dirty="0">
              <a:solidFill>
                <a:srgbClr val="FF0000"/>
              </a:solidFill>
              <a:effectLst/>
              <a:latin typeface="メイリオ" panose="020B0604030504040204" pitchFamily="50" charset="-128"/>
              <a:ea typeface="メイリオ" panose="020B0604030504040204" pitchFamily="50" charset="-128"/>
            </a:endParaRPr>
          </a:p>
          <a:p>
            <a:r>
              <a:rPr lang="ja-JP" altLang="en-US" sz="900" b="1" dirty="0">
                <a:solidFill>
                  <a:srgbClr val="FF0000"/>
                </a:solidFill>
                <a:latin typeface="メイリオ" panose="020B0604030504040204" pitchFamily="50" charset="-128"/>
                <a:ea typeface="メイリオ" panose="020B0604030504040204" pitchFamily="50" charset="-128"/>
              </a:rPr>
              <a:t>　</a:t>
            </a:r>
            <a:r>
              <a:rPr lang="ja-JP" altLang="en-US" sz="900" b="1" i="0" dirty="0">
                <a:solidFill>
                  <a:srgbClr val="FF0000"/>
                </a:solidFill>
                <a:effectLst/>
                <a:latin typeface="メイリオ" panose="020B0604030504040204" pitchFamily="50" charset="-128"/>
                <a:ea typeface="メイリオ" panose="020B0604030504040204" pitchFamily="50" charset="-128"/>
              </a:rPr>
              <a:t>亀瀬隧道”などの見どころを</a:t>
            </a:r>
            <a:r>
              <a:rPr lang="ja-JP" altLang="en-US" sz="900" b="1" dirty="0">
                <a:solidFill>
                  <a:srgbClr val="FF0000"/>
                </a:solidFill>
                <a:latin typeface="メイリオ" panose="020B0604030504040204" pitchFamily="50" charset="-128"/>
                <a:ea typeface="メイリオ" panose="020B0604030504040204" pitchFamily="50" charset="-128"/>
              </a:rPr>
              <a:t>現地ガイドがご案内します</a:t>
            </a:r>
          </a:p>
        </p:txBody>
      </p:sp>
      <p:pic>
        <p:nvPicPr>
          <p:cNvPr id="80" name="Picture 2">
            <a:extLst>
              <a:ext uri="{FF2B5EF4-FFF2-40B4-BE49-F238E27FC236}">
                <a16:creationId xmlns:a16="http://schemas.microsoft.com/office/drawing/2014/main" id="{CF9ED766-2D81-1AC0-76C5-26F2C27888A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30232" y="3033388"/>
            <a:ext cx="699695" cy="518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3">
            <a:extLst>
              <a:ext uri="{FF2B5EF4-FFF2-40B4-BE49-F238E27FC236}">
                <a16:creationId xmlns:a16="http://schemas.microsoft.com/office/drawing/2014/main" id="{A6481D38-AA6B-D4DE-CFCE-A7046EC5A20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96485" y="3039358"/>
            <a:ext cx="920488" cy="51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図 81">
            <a:extLst>
              <a:ext uri="{FF2B5EF4-FFF2-40B4-BE49-F238E27FC236}">
                <a16:creationId xmlns:a16="http://schemas.microsoft.com/office/drawing/2014/main" id="{323A8388-5D19-CBC1-8960-4E4FF503426B}"/>
              </a:ext>
            </a:extLst>
          </p:cNvPr>
          <p:cNvPicPr>
            <a:picLocks noChangeAspect="1"/>
          </p:cNvPicPr>
          <p:nvPr/>
        </p:nvPicPr>
        <p:blipFill rotWithShape="1">
          <a:blip r:embed="rId4"/>
          <a:srcRect l="5727" t="50000" r="4191"/>
          <a:stretch/>
        </p:blipFill>
        <p:spPr>
          <a:xfrm>
            <a:off x="2264527" y="3598651"/>
            <a:ext cx="5004954" cy="352800"/>
          </a:xfrm>
          <a:prstGeom prst="rect">
            <a:avLst/>
          </a:prstGeom>
        </p:spPr>
      </p:pic>
      <p:sp>
        <p:nvSpPr>
          <p:cNvPr id="83" name="楕円 82">
            <a:extLst>
              <a:ext uri="{FF2B5EF4-FFF2-40B4-BE49-F238E27FC236}">
                <a16:creationId xmlns:a16="http://schemas.microsoft.com/office/drawing/2014/main" id="{02D52D3F-F692-0E1C-E017-2A80D3B83B57}"/>
              </a:ext>
            </a:extLst>
          </p:cNvPr>
          <p:cNvSpPr/>
          <p:nvPr/>
        </p:nvSpPr>
        <p:spPr>
          <a:xfrm>
            <a:off x="2367596" y="3667060"/>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R5-1104</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84" name="テキスト ボックス 83">
            <a:extLst>
              <a:ext uri="{FF2B5EF4-FFF2-40B4-BE49-F238E27FC236}">
                <a16:creationId xmlns:a16="http://schemas.microsoft.com/office/drawing/2014/main" id="{6E19EAF1-1A24-8F00-8559-EBDD5AA10ECF}"/>
              </a:ext>
            </a:extLst>
          </p:cNvPr>
          <p:cNvSpPr txBox="1"/>
          <p:nvPr/>
        </p:nvSpPr>
        <p:spPr>
          <a:xfrm>
            <a:off x="347351" y="3989474"/>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三好</a:t>
            </a:r>
          </a:p>
        </p:txBody>
      </p:sp>
      <p:sp>
        <p:nvSpPr>
          <p:cNvPr id="85" name="テキスト ボックス 84">
            <a:extLst>
              <a:ext uri="{FF2B5EF4-FFF2-40B4-BE49-F238E27FC236}">
                <a16:creationId xmlns:a16="http://schemas.microsoft.com/office/drawing/2014/main" id="{4666CF3E-6C06-9530-4B59-7437CE7CF4BF}"/>
              </a:ext>
            </a:extLst>
          </p:cNvPr>
          <p:cNvSpPr txBox="1"/>
          <p:nvPr/>
        </p:nvSpPr>
        <p:spPr>
          <a:xfrm>
            <a:off x="2862217" y="3566463"/>
            <a:ext cx="3515861" cy="369332"/>
          </a:xfrm>
          <a:prstGeom prst="rect">
            <a:avLst/>
          </a:prstGeom>
          <a:noFill/>
        </p:spPr>
        <p:txBody>
          <a:bodyPr wrap="square">
            <a:spAutoFit/>
          </a:bodyPr>
          <a:lstStyle/>
          <a:p>
            <a:pPr algn="ctr"/>
            <a:r>
              <a:rPr kumimoji="1" lang="ja-JP" altLang="en-US" sz="1800" dirty="0">
                <a:ln w="9525">
                  <a:noFill/>
                </a:ln>
                <a:solidFill>
                  <a:srgbClr val="FF0000"/>
                </a:solidFill>
                <a:latin typeface="HG創英ﾌﾟﾚｾﾞﾝｽEB" panose="02020809000000000000" pitchFamily="17" charset="-128"/>
                <a:ea typeface="HG創英ﾌﾟﾚｾﾞﾝｽEB" panose="02020809000000000000" pitchFamily="17" charset="-128"/>
              </a:rPr>
              <a:t>おもしろ仏像講座</a:t>
            </a:r>
          </a:p>
        </p:txBody>
      </p:sp>
      <p:sp>
        <p:nvSpPr>
          <p:cNvPr id="86" name="楕円 271">
            <a:extLst>
              <a:ext uri="{FF2B5EF4-FFF2-40B4-BE49-F238E27FC236}">
                <a16:creationId xmlns:a16="http://schemas.microsoft.com/office/drawing/2014/main" id="{7B827952-4242-7ACC-AA0A-5B9F16EE5EAE}"/>
              </a:ext>
            </a:extLst>
          </p:cNvPr>
          <p:cNvSpPr/>
          <p:nvPr/>
        </p:nvSpPr>
        <p:spPr>
          <a:xfrm>
            <a:off x="6581768" y="3798084"/>
            <a:ext cx="648000"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ysClr val="windowText" lastClr="000000"/>
                </a:solidFill>
                <a:latin typeface="HG創英角ｺﾞｼｯｸUB" panose="020B0909000000000000" pitchFamily="49" charset="-128"/>
                <a:ea typeface="HG創英角ｺﾞｼｯｸUB" panose="020B0909000000000000" pitchFamily="49" charset="-128"/>
              </a:rPr>
              <a:t>全対応</a:t>
            </a:r>
          </a:p>
        </p:txBody>
      </p:sp>
      <p:pic>
        <p:nvPicPr>
          <p:cNvPr id="87" name="図 86">
            <a:extLst>
              <a:ext uri="{FF2B5EF4-FFF2-40B4-BE49-F238E27FC236}">
                <a16:creationId xmlns:a16="http://schemas.microsoft.com/office/drawing/2014/main" id="{4571CDA1-856D-C585-35C6-2779752D3289}"/>
              </a:ext>
            </a:extLst>
          </p:cNvPr>
          <p:cNvPicPr>
            <a:picLocks noChangeAspect="1"/>
          </p:cNvPicPr>
          <p:nvPr/>
        </p:nvPicPr>
        <p:blipFill>
          <a:blip r:embed="rId14"/>
          <a:stretch>
            <a:fillRect/>
          </a:stretch>
        </p:blipFill>
        <p:spPr>
          <a:xfrm>
            <a:off x="5233373" y="4029709"/>
            <a:ext cx="1944793" cy="975445"/>
          </a:xfrm>
          <a:prstGeom prst="rect">
            <a:avLst/>
          </a:prstGeom>
        </p:spPr>
      </p:pic>
      <p:sp>
        <p:nvSpPr>
          <p:cNvPr id="88" name="テキスト ボックス 87">
            <a:extLst>
              <a:ext uri="{FF2B5EF4-FFF2-40B4-BE49-F238E27FC236}">
                <a16:creationId xmlns:a16="http://schemas.microsoft.com/office/drawing/2014/main" id="{05DDA77C-3E1C-E7B8-B0B9-0113B6F1AEE9}"/>
              </a:ext>
            </a:extLst>
          </p:cNvPr>
          <p:cNvSpPr txBox="1"/>
          <p:nvPr/>
        </p:nvSpPr>
        <p:spPr>
          <a:xfrm>
            <a:off x="349256" y="3989141"/>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三好</a:t>
            </a:r>
          </a:p>
        </p:txBody>
      </p:sp>
      <p:sp>
        <p:nvSpPr>
          <p:cNvPr id="89" name="正方形/長方形 88">
            <a:extLst>
              <a:ext uri="{FF2B5EF4-FFF2-40B4-BE49-F238E27FC236}">
                <a16:creationId xmlns:a16="http://schemas.microsoft.com/office/drawing/2014/main" id="{68FAF70A-8E3F-D982-ED4C-8B12DAE52021}"/>
              </a:ext>
            </a:extLst>
          </p:cNvPr>
          <p:cNvSpPr/>
          <p:nvPr/>
        </p:nvSpPr>
        <p:spPr>
          <a:xfrm>
            <a:off x="1770633" y="4008262"/>
            <a:ext cx="471600" cy="16810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dirty="0">
                <a:solidFill>
                  <a:schemeClr val="tx1"/>
                </a:solidFill>
                <a:latin typeface="メイリオ" panose="020B0604030504040204" pitchFamily="50" charset="-128"/>
                <a:ea typeface="メイリオ" panose="020B0604030504040204" pitchFamily="50" charset="-128"/>
              </a:rPr>
              <a:t>堺</a:t>
            </a:r>
          </a:p>
        </p:txBody>
      </p:sp>
      <p:sp>
        <p:nvSpPr>
          <p:cNvPr id="90" name="楕円 89">
            <a:extLst>
              <a:ext uri="{FF2B5EF4-FFF2-40B4-BE49-F238E27FC236}">
                <a16:creationId xmlns:a16="http://schemas.microsoft.com/office/drawing/2014/main" id="{9C14E931-04D6-1863-FED3-F81B4E844817}"/>
              </a:ext>
            </a:extLst>
          </p:cNvPr>
          <p:cNvSpPr/>
          <p:nvPr/>
        </p:nvSpPr>
        <p:spPr>
          <a:xfrm>
            <a:off x="1061851" y="4002251"/>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600" dirty="0">
                <a:solidFill>
                  <a:schemeClr val="bg1"/>
                </a:solidFill>
                <a:latin typeface="HG創英角ｺﾞｼｯｸUB" panose="020B0909000000000000" pitchFamily="49" charset="-128"/>
                <a:ea typeface="HG創英角ｺﾞｼｯｸUB" panose="020B0909000000000000" pitchFamily="49" charset="-128"/>
              </a:rPr>
              <a:t>短距離</a:t>
            </a:r>
            <a:endParaRPr kumimoji="1" lang="ja-JP" altLang="en-US" sz="600" dirty="0"/>
          </a:p>
        </p:txBody>
      </p:sp>
      <p:sp>
        <p:nvSpPr>
          <p:cNvPr id="91" name="テキスト ボックス 90">
            <a:extLst>
              <a:ext uri="{FF2B5EF4-FFF2-40B4-BE49-F238E27FC236}">
                <a16:creationId xmlns:a16="http://schemas.microsoft.com/office/drawing/2014/main" id="{758FCA3D-F4A7-FAC8-4600-4D64A963B100}"/>
              </a:ext>
            </a:extLst>
          </p:cNvPr>
          <p:cNvSpPr txBox="1"/>
          <p:nvPr/>
        </p:nvSpPr>
        <p:spPr>
          <a:xfrm>
            <a:off x="2260171" y="4199677"/>
            <a:ext cx="3009225" cy="707886"/>
          </a:xfrm>
          <a:prstGeom prst="rect">
            <a:avLst/>
          </a:prstGeom>
          <a:noFill/>
        </p:spPr>
        <p:txBody>
          <a:bodyPr wrap="square" rtlCol="0">
            <a:spAutoFit/>
          </a:bodyPr>
          <a:lstStyle/>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13:00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13:30 </a:t>
            </a:r>
            <a:r>
              <a:rPr kumimoji="1" lang="ja-JP" altLang="en-US" sz="1000" dirty="0">
                <a:solidFill>
                  <a:prstClr val="black"/>
                </a:solidFill>
                <a:latin typeface="メイリオ" panose="020B0604030504040204" pitchFamily="50" charset="-128"/>
                <a:ea typeface="メイリオ" panose="020B0604030504040204" pitchFamily="50" charset="-128"/>
              </a:rPr>
              <a:t>トナリエ弊社施設＝＝</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ja-JP" altLang="en-US" sz="1000" dirty="0">
                <a:solidFill>
                  <a:prstClr val="black"/>
                </a:solidFill>
                <a:latin typeface="メイリオ" panose="020B0604030504040204" pitchFamily="50" charset="-128"/>
                <a:ea typeface="メイリオ" panose="020B0604030504040204" pitchFamily="50" charset="-128"/>
              </a:rPr>
              <a:t>　</a:t>
            </a:r>
            <a:r>
              <a:rPr kumimoji="1" lang="en-US" altLang="ja-JP" sz="1000" dirty="0">
                <a:solidFill>
                  <a:prstClr val="black"/>
                </a:solidFill>
                <a:latin typeface="メイリオ" panose="020B0604030504040204" pitchFamily="50" charset="-128"/>
                <a:ea typeface="メイリオ" panose="020B0604030504040204" pitchFamily="50" charset="-128"/>
              </a:rPr>
              <a:t>(</a:t>
            </a:r>
            <a:r>
              <a:rPr kumimoji="1" lang="ja-JP" altLang="en-US" sz="1000" dirty="0">
                <a:solidFill>
                  <a:prstClr val="black"/>
                </a:solidFill>
                <a:latin typeface="メイリオ" panose="020B0604030504040204" pitchFamily="50" charset="-128"/>
                <a:ea typeface="メイリオ" panose="020B0604030504040204" pitchFamily="50" charset="-128"/>
              </a:rPr>
              <a:t>おもしろ仏像講座</a:t>
            </a:r>
            <a:r>
              <a:rPr kumimoji="1" lang="en-US" altLang="ja-JP" sz="1000" dirty="0">
                <a:solidFill>
                  <a:prstClr val="black"/>
                </a:solidFill>
                <a:latin typeface="メイリオ" panose="020B0604030504040204" pitchFamily="50" charset="-128"/>
                <a:ea typeface="メイリオ" panose="020B0604030504040204" pitchFamily="50" charset="-128"/>
              </a:rPr>
              <a:t>:</a:t>
            </a:r>
            <a:r>
              <a:rPr kumimoji="1" lang="ja-JP" altLang="en-US" sz="1000" dirty="0">
                <a:solidFill>
                  <a:prstClr val="black"/>
                </a:solidFill>
                <a:latin typeface="メイリオ" panose="020B0604030504040204" pitchFamily="50" charset="-128"/>
                <a:ea typeface="メイリオ" panose="020B0604030504040204" pitchFamily="50" charset="-128"/>
              </a:rPr>
              <a:t>講師仏像ｺｰﾃﾞｨﾈｰﾀｰ樋口氏</a:t>
            </a:r>
            <a:r>
              <a:rPr kumimoji="1" lang="en-US" altLang="ja-JP" sz="1000" dirty="0">
                <a:solidFill>
                  <a:prstClr val="black"/>
                </a:solidFill>
                <a:latin typeface="メイリオ" panose="020B0604030504040204" pitchFamily="50" charset="-128"/>
                <a:ea typeface="メイリオ" panose="020B0604030504040204" pitchFamily="50" charset="-128"/>
              </a:rPr>
              <a:t>)</a:t>
            </a: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15:00</a:t>
            </a:r>
            <a:r>
              <a:rPr kumimoji="1" lang="ja-JP" altLang="en-US" sz="1000" dirty="0">
                <a:solidFill>
                  <a:prstClr val="black"/>
                </a:solidFill>
                <a:latin typeface="メイリオ" panose="020B0604030504040204" pitchFamily="50" charset="-128"/>
                <a:ea typeface="メイリオ" panose="020B0604030504040204" pitchFamily="50" charset="-128"/>
              </a:rPr>
              <a:t>出発＝＝</a:t>
            </a:r>
            <a:r>
              <a:rPr kumimoji="1" lang="en-US" altLang="ja-JP" sz="1000" b="1" dirty="0">
                <a:solidFill>
                  <a:prstClr val="black"/>
                </a:solidFill>
                <a:latin typeface="メイリオ" panose="020B0604030504040204" pitchFamily="50" charset="-128"/>
                <a:ea typeface="メイリオ" panose="020B0604030504040204" pitchFamily="50" charset="-128"/>
              </a:rPr>
              <a:t>15:30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p>
        </p:txBody>
      </p:sp>
      <p:sp>
        <p:nvSpPr>
          <p:cNvPr id="92" name="テキスト ボックス 91">
            <a:extLst>
              <a:ext uri="{FF2B5EF4-FFF2-40B4-BE49-F238E27FC236}">
                <a16:creationId xmlns:a16="http://schemas.microsoft.com/office/drawing/2014/main" id="{0F5035B7-8EAE-688D-3282-0BF2247C0943}"/>
              </a:ext>
            </a:extLst>
          </p:cNvPr>
          <p:cNvSpPr txBox="1"/>
          <p:nvPr/>
        </p:nvSpPr>
        <p:spPr>
          <a:xfrm>
            <a:off x="350694" y="4225787"/>
            <a:ext cx="1908000" cy="630942"/>
          </a:xfrm>
          <a:prstGeom prst="rect">
            <a:avLst/>
          </a:prstGeom>
          <a:noFill/>
        </p:spPr>
        <p:txBody>
          <a:bodyPr wrap="square" rtlCol="0">
            <a:spAutoFit/>
          </a:bodyPr>
          <a:lstStyle/>
          <a:p>
            <a:pPr algn="ctr" defTabSz="493456">
              <a:defRPr/>
            </a:pPr>
            <a:r>
              <a:rPr kumimoji="1" lang="en-US" altLang="ja-JP" sz="2000" dirty="0">
                <a:latin typeface="HG創英角ｺﾞｼｯｸUB" panose="020B0909000000000000" pitchFamily="49" charset="-128"/>
                <a:ea typeface="HG創英角ｺﾞｼｯｸUB" panose="020B0909000000000000" pitchFamily="49" charset="-128"/>
              </a:rPr>
              <a:t>1,000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93456">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移動支援無料</a:t>
            </a:r>
            <a:r>
              <a:rPr kumimoji="1" lang="en-US" altLang="ja-JP" sz="1400" dirty="0">
                <a:latin typeface="HG創英角ｺﾞｼｯｸUB" panose="020B0909000000000000" pitchFamily="49" charset="-128"/>
                <a:ea typeface="HG創英角ｺﾞｼｯｸUB" panose="020B0909000000000000" pitchFamily="49" charset="-128"/>
              </a:rPr>
              <a:t>)</a:t>
            </a:r>
          </a:p>
        </p:txBody>
      </p:sp>
      <p:sp>
        <p:nvSpPr>
          <p:cNvPr id="93" name="テキスト ボックス 92">
            <a:extLst>
              <a:ext uri="{FF2B5EF4-FFF2-40B4-BE49-F238E27FC236}">
                <a16:creationId xmlns:a16="http://schemas.microsoft.com/office/drawing/2014/main" id="{256B7B5C-BBBF-7B78-54FD-26DC6FB7B03F}"/>
              </a:ext>
            </a:extLst>
          </p:cNvPr>
          <p:cNvSpPr txBox="1"/>
          <p:nvPr/>
        </p:nvSpPr>
        <p:spPr>
          <a:xfrm>
            <a:off x="350283" y="4851899"/>
            <a:ext cx="1908000" cy="200055"/>
          </a:xfrm>
          <a:prstGeom prst="rect">
            <a:avLst/>
          </a:prstGeom>
          <a:noFill/>
        </p:spPr>
        <p:txBody>
          <a:bodyPr wrap="square" rtlCol="0">
            <a:spAutoFit/>
          </a:bodyPr>
          <a:lstStyle/>
          <a:p>
            <a:r>
              <a:rPr kumimoji="1" lang="en-US" altLang="ja-JP" sz="700" dirty="0">
                <a:latin typeface="メイリオ" panose="020B0604030504040204" pitchFamily="50" charset="-128"/>
                <a:ea typeface="メイリオ" panose="020B0604030504040204" pitchFamily="50" charset="-128"/>
              </a:rPr>
              <a:t>※</a:t>
            </a:r>
            <a:r>
              <a:rPr kumimoji="1" lang="ja-JP" altLang="en-US" sz="700" dirty="0">
                <a:latin typeface="メイリオ" panose="020B0604030504040204" pitchFamily="50" charset="-128"/>
                <a:ea typeface="メイリオ" panose="020B0604030504040204" pitchFamily="50" charset="-128"/>
              </a:rPr>
              <a:t>西国巡礼ツアーご参加の方は無料</a:t>
            </a:r>
            <a:endParaRPr kumimoji="1" lang="ja-JP" altLang="en-US" sz="700" dirty="0">
              <a:solidFill>
                <a:srgbClr val="FF0000"/>
              </a:solidFill>
              <a:latin typeface="メイリオ" panose="020B0604030504040204" pitchFamily="50" charset="-128"/>
              <a:ea typeface="メイリオ" panose="020B0604030504040204" pitchFamily="50" charset="-128"/>
            </a:endParaRPr>
          </a:p>
        </p:txBody>
      </p:sp>
      <p:pic>
        <p:nvPicPr>
          <p:cNvPr id="94" name="図 93">
            <a:extLst>
              <a:ext uri="{FF2B5EF4-FFF2-40B4-BE49-F238E27FC236}">
                <a16:creationId xmlns:a16="http://schemas.microsoft.com/office/drawing/2014/main" id="{9069519A-7E40-6924-FF80-91345BE5A841}"/>
              </a:ext>
            </a:extLst>
          </p:cNvPr>
          <p:cNvPicPr>
            <a:picLocks noChangeAspect="1"/>
          </p:cNvPicPr>
          <p:nvPr/>
        </p:nvPicPr>
        <p:blipFill rotWithShape="1">
          <a:blip r:embed="rId4"/>
          <a:srcRect l="5727" t="50000" r="4191"/>
          <a:stretch/>
        </p:blipFill>
        <p:spPr>
          <a:xfrm>
            <a:off x="9852142" y="5069689"/>
            <a:ext cx="5004954" cy="352800"/>
          </a:xfrm>
          <a:prstGeom prst="rect">
            <a:avLst/>
          </a:prstGeom>
        </p:spPr>
      </p:pic>
      <p:sp>
        <p:nvSpPr>
          <p:cNvPr id="95" name="楕円 94">
            <a:extLst>
              <a:ext uri="{FF2B5EF4-FFF2-40B4-BE49-F238E27FC236}">
                <a16:creationId xmlns:a16="http://schemas.microsoft.com/office/drawing/2014/main" id="{A394D6D1-ADC9-544C-DFB1-F17085FDF513}"/>
              </a:ext>
            </a:extLst>
          </p:cNvPr>
          <p:cNvSpPr/>
          <p:nvPr/>
        </p:nvSpPr>
        <p:spPr>
          <a:xfrm>
            <a:off x="9985172" y="5092396"/>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R5-1128</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96" name="テキスト ボックス 95">
            <a:extLst>
              <a:ext uri="{FF2B5EF4-FFF2-40B4-BE49-F238E27FC236}">
                <a16:creationId xmlns:a16="http://schemas.microsoft.com/office/drawing/2014/main" id="{810D4641-B8F3-E1B3-0361-D93598EBA879}"/>
              </a:ext>
            </a:extLst>
          </p:cNvPr>
          <p:cNvSpPr txBox="1"/>
          <p:nvPr/>
        </p:nvSpPr>
        <p:spPr>
          <a:xfrm>
            <a:off x="7934966" y="5460530"/>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谷口</a:t>
            </a:r>
          </a:p>
        </p:txBody>
      </p:sp>
      <p:sp>
        <p:nvSpPr>
          <p:cNvPr id="97" name="正方形/長方形 96">
            <a:extLst>
              <a:ext uri="{FF2B5EF4-FFF2-40B4-BE49-F238E27FC236}">
                <a16:creationId xmlns:a16="http://schemas.microsoft.com/office/drawing/2014/main" id="{F47DC3EB-BCF2-3DBA-CA4C-964260E37011}"/>
              </a:ext>
            </a:extLst>
          </p:cNvPr>
          <p:cNvSpPr/>
          <p:nvPr/>
        </p:nvSpPr>
        <p:spPr>
          <a:xfrm>
            <a:off x="9356343" y="5479651"/>
            <a:ext cx="471600" cy="16810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dirty="0">
                <a:solidFill>
                  <a:schemeClr val="tx1"/>
                </a:solidFill>
                <a:latin typeface="メイリオ" panose="020B0604030504040204" pitchFamily="50" charset="-128"/>
                <a:ea typeface="メイリオ" panose="020B0604030504040204" pitchFamily="50" charset="-128"/>
              </a:rPr>
              <a:t>三重</a:t>
            </a:r>
          </a:p>
        </p:txBody>
      </p:sp>
      <p:sp>
        <p:nvSpPr>
          <p:cNvPr id="98" name="楕円 97">
            <a:extLst>
              <a:ext uri="{FF2B5EF4-FFF2-40B4-BE49-F238E27FC236}">
                <a16:creationId xmlns:a16="http://schemas.microsoft.com/office/drawing/2014/main" id="{A2129DFA-4513-D475-51F3-EFE7C17ED919}"/>
              </a:ext>
            </a:extLst>
          </p:cNvPr>
          <p:cNvSpPr/>
          <p:nvPr/>
        </p:nvSpPr>
        <p:spPr>
          <a:xfrm>
            <a:off x="8649466" y="5473640"/>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600" dirty="0">
                <a:solidFill>
                  <a:schemeClr val="bg1"/>
                </a:solidFill>
                <a:latin typeface="HG創英角ｺﾞｼｯｸUB" panose="020B0909000000000000" pitchFamily="49" charset="-128"/>
                <a:ea typeface="HG創英角ｺﾞｼｯｸUB" panose="020B0909000000000000" pitchFamily="49" charset="-128"/>
              </a:rPr>
              <a:t>長距離</a:t>
            </a:r>
            <a:endParaRPr kumimoji="1" lang="ja-JP" altLang="en-US" sz="600" dirty="0"/>
          </a:p>
        </p:txBody>
      </p:sp>
      <p:sp>
        <p:nvSpPr>
          <p:cNvPr id="99" name="テキスト ボックス 98">
            <a:extLst>
              <a:ext uri="{FF2B5EF4-FFF2-40B4-BE49-F238E27FC236}">
                <a16:creationId xmlns:a16="http://schemas.microsoft.com/office/drawing/2014/main" id="{65A5B8BD-5B7F-62E9-6DEA-AD978576A366}"/>
              </a:ext>
            </a:extLst>
          </p:cNvPr>
          <p:cNvSpPr txBox="1"/>
          <p:nvPr/>
        </p:nvSpPr>
        <p:spPr>
          <a:xfrm>
            <a:off x="10371130" y="5026432"/>
            <a:ext cx="3980330" cy="369332"/>
          </a:xfrm>
          <a:prstGeom prst="rect">
            <a:avLst/>
          </a:prstGeom>
          <a:noFill/>
        </p:spPr>
        <p:txBody>
          <a:bodyPr wrap="square">
            <a:spAutoFit/>
          </a:bodyPr>
          <a:lstStyle/>
          <a:p>
            <a:pPr algn="ctr"/>
            <a:r>
              <a:rPr kumimoji="1" lang="ja-JP" altLang="en-US" dirty="0">
                <a:ln w="9525">
                  <a:noFill/>
                </a:ln>
                <a:solidFill>
                  <a:srgbClr val="FF0000"/>
                </a:solidFill>
                <a:latin typeface="HG創英ﾌﾟﾚｾﾞﾝｽEB" panose="02020809000000000000" pitchFamily="17" charset="-128"/>
                <a:ea typeface="HG創英ﾌﾟﾚｾﾞﾝｽEB" panose="02020809000000000000" pitchFamily="17" charset="-128"/>
              </a:rPr>
              <a:t>なばなの里 冬のイルミネーション</a:t>
            </a:r>
          </a:p>
        </p:txBody>
      </p:sp>
      <p:sp>
        <p:nvSpPr>
          <p:cNvPr id="100" name="テキスト ボックス 99">
            <a:extLst>
              <a:ext uri="{FF2B5EF4-FFF2-40B4-BE49-F238E27FC236}">
                <a16:creationId xmlns:a16="http://schemas.microsoft.com/office/drawing/2014/main" id="{5D7003B7-8F5F-F71A-7AE4-C5C9E3BC686F}"/>
              </a:ext>
            </a:extLst>
          </p:cNvPr>
          <p:cNvSpPr txBox="1"/>
          <p:nvPr/>
        </p:nvSpPr>
        <p:spPr>
          <a:xfrm>
            <a:off x="9855617" y="5409906"/>
            <a:ext cx="2452237" cy="861774"/>
          </a:xfrm>
          <a:prstGeom prst="rect">
            <a:avLst/>
          </a:prstGeom>
          <a:noFill/>
        </p:spPr>
        <p:txBody>
          <a:bodyPr wrap="square" rtlCol="0">
            <a:spAutoFit/>
          </a:bodyPr>
          <a:lstStyle/>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11:00‐12:00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15:00 </a:t>
            </a:r>
            <a:r>
              <a:rPr kumimoji="1" lang="ja-JP" altLang="en-US" sz="1000" dirty="0">
                <a:solidFill>
                  <a:prstClr val="black"/>
                </a:solidFill>
                <a:latin typeface="メイリオ" panose="020B0604030504040204" pitchFamily="50" charset="-128"/>
                <a:ea typeface="メイリオ" panose="020B0604030504040204" pitchFamily="50" charset="-128"/>
              </a:rPr>
              <a:t>なばなの里＝＝</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   </a:t>
            </a:r>
            <a:r>
              <a:rPr kumimoji="1" lang="ja-JP" altLang="en-US" sz="1000" dirty="0">
                <a:solidFill>
                  <a:prstClr val="black"/>
                </a:solidFill>
                <a:latin typeface="メイリオ" panose="020B0604030504040204" pitchFamily="50" charset="-128"/>
                <a:ea typeface="メイリオ" panose="020B0604030504040204" pitchFamily="50" charset="-128"/>
              </a:rPr>
              <a:t>・ベゴニアガーデン（ご夕食）</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ja-JP" altLang="en-US" sz="1000" dirty="0">
                <a:solidFill>
                  <a:prstClr val="black"/>
                </a:solidFill>
                <a:latin typeface="メイリオ" panose="020B0604030504040204" pitchFamily="50" charset="-128"/>
                <a:ea typeface="メイリオ" panose="020B0604030504040204" pitchFamily="50" charset="-128"/>
              </a:rPr>
              <a:t>　・イルミネーション　</a:t>
            </a:r>
            <a:r>
              <a:rPr kumimoji="1" lang="en-US" altLang="ja-JP" sz="800" dirty="0">
                <a:solidFill>
                  <a:prstClr val="black"/>
                </a:solidFill>
                <a:latin typeface="メイリオ" panose="020B0604030504040204" pitchFamily="50" charset="-128"/>
                <a:ea typeface="メイリオ" panose="020B0604030504040204" pitchFamily="50" charset="-128"/>
              </a:rPr>
              <a:t>※18:00</a:t>
            </a:r>
            <a:r>
              <a:rPr kumimoji="1" lang="ja-JP" altLang="en-US" sz="800" dirty="0">
                <a:solidFill>
                  <a:prstClr val="black"/>
                </a:solidFill>
                <a:latin typeface="メイリオ" panose="020B0604030504040204" pitchFamily="50" charset="-128"/>
                <a:ea typeface="メイリオ" panose="020B0604030504040204" pitchFamily="50" charset="-128"/>
              </a:rPr>
              <a:t>出発</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21:00-21:30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p>
        </p:txBody>
      </p:sp>
      <p:sp>
        <p:nvSpPr>
          <p:cNvPr id="101" name="テキスト ボックス 100">
            <a:extLst>
              <a:ext uri="{FF2B5EF4-FFF2-40B4-BE49-F238E27FC236}">
                <a16:creationId xmlns:a16="http://schemas.microsoft.com/office/drawing/2014/main" id="{58004080-459B-E5AE-F084-5A9ED847C5F7}"/>
              </a:ext>
            </a:extLst>
          </p:cNvPr>
          <p:cNvSpPr txBox="1"/>
          <p:nvPr/>
        </p:nvSpPr>
        <p:spPr>
          <a:xfrm>
            <a:off x="7936404" y="5697176"/>
            <a:ext cx="1908000" cy="615553"/>
          </a:xfrm>
          <a:prstGeom prst="rect">
            <a:avLst/>
          </a:prstGeom>
          <a:noFill/>
        </p:spPr>
        <p:txBody>
          <a:bodyPr wrap="square" rtlCol="0">
            <a:spAutoFit/>
          </a:bodyPr>
          <a:lstStyle/>
          <a:p>
            <a:pPr algn="ctr" defTabSz="493456">
              <a:defRPr/>
            </a:pPr>
            <a:r>
              <a:rPr kumimoji="1" lang="en-US" altLang="ja-JP" sz="2000" dirty="0">
                <a:latin typeface="HG創英角ｺﾞｼｯｸUB" panose="020B0909000000000000" pitchFamily="49" charset="-128"/>
                <a:ea typeface="HG創英角ｺﾞｼｯｸUB" panose="020B0909000000000000" pitchFamily="49" charset="-128"/>
              </a:rPr>
              <a:t>18,000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93456">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a:t>
            </a:r>
            <a:r>
              <a:rPr kumimoji="1" lang="en-US" altLang="ja-JP" sz="1400" dirty="0">
                <a:highlight>
                  <a:srgbClr val="FFFF00"/>
                </a:highlight>
                <a:latin typeface="HG創英角ｺﾞｼｯｸUB" panose="020B0909000000000000" pitchFamily="49" charset="-128"/>
                <a:ea typeface="HG創英角ｺﾞｼｯｸUB" panose="020B0909000000000000" pitchFamily="49" charset="-128"/>
              </a:rPr>
              <a:t>5,000</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円</a:t>
            </a:r>
            <a:r>
              <a:rPr kumimoji="1" lang="en-US" altLang="ja-JP" sz="1400" dirty="0">
                <a:latin typeface="HG創英角ｺﾞｼｯｸUB" panose="020B0909000000000000" pitchFamily="49" charset="-128"/>
                <a:ea typeface="HG創英角ｺﾞｼｯｸUB" panose="020B0909000000000000" pitchFamily="49" charset="-128"/>
              </a:rPr>
              <a:t>)</a:t>
            </a:r>
          </a:p>
        </p:txBody>
      </p:sp>
      <p:sp>
        <p:nvSpPr>
          <p:cNvPr id="102" name="テキスト ボックス 101">
            <a:extLst>
              <a:ext uri="{FF2B5EF4-FFF2-40B4-BE49-F238E27FC236}">
                <a16:creationId xmlns:a16="http://schemas.microsoft.com/office/drawing/2014/main" id="{4AA723EE-7E4F-6CEB-4355-26C94D25100A}"/>
              </a:ext>
            </a:extLst>
          </p:cNvPr>
          <p:cNvSpPr txBox="1"/>
          <p:nvPr/>
        </p:nvSpPr>
        <p:spPr>
          <a:xfrm>
            <a:off x="7952434" y="6323245"/>
            <a:ext cx="1714806" cy="200055"/>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夕食</a:t>
            </a:r>
            <a:r>
              <a:rPr kumimoji="1" lang="en-US" altLang="ja-JP" sz="700" dirty="0">
                <a:latin typeface="メイリオ" panose="020B0604030504040204" pitchFamily="50" charset="-128"/>
                <a:ea typeface="メイリオ" panose="020B0604030504040204" pitchFamily="50" charset="-128"/>
              </a:rPr>
              <a:t>:</a:t>
            </a:r>
            <a:r>
              <a:rPr kumimoji="1" lang="ja-JP" altLang="en-US" sz="700" dirty="0">
                <a:latin typeface="メイリオ" panose="020B0604030504040204" pitchFamily="50" charset="-128"/>
                <a:ea typeface="メイリオ" panose="020B0604030504040204" pitchFamily="50" charset="-128"/>
              </a:rPr>
              <a:t> あなご御膳</a:t>
            </a:r>
          </a:p>
        </p:txBody>
      </p:sp>
      <p:pic>
        <p:nvPicPr>
          <p:cNvPr id="103" name="図 102" descr="テーブルの上にあるいろんな食べ物&#10;&#10;自動的に生成された説明">
            <a:extLst>
              <a:ext uri="{FF2B5EF4-FFF2-40B4-BE49-F238E27FC236}">
                <a16:creationId xmlns:a16="http://schemas.microsoft.com/office/drawing/2014/main" id="{6E5516D3-87D1-0B49-8274-AFBC0180ECB9}"/>
              </a:ext>
            </a:extLst>
          </p:cNvPr>
          <p:cNvPicPr>
            <a:picLocks noChangeAspect="1"/>
          </p:cNvPicPr>
          <p:nvPr/>
        </p:nvPicPr>
        <p:blipFill rotWithShape="1">
          <a:blip r:embed="rId15"/>
          <a:srcRect r="835"/>
          <a:stretch/>
        </p:blipFill>
        <p:spPr>
          <a:xfrm>
            <a:off x="12405876" y="6012703"/>
            <a:ext cx="826855" cy="468000"/>
          </a:xfrm>
          <a:prstGeom prst="rect">
            <a:avLst/>
          </a:prstGeom>
        </p:spPr>
      </p:pic>
      <p:pic>
        <p:nvPicPr>
          <p:cNvPr id="104" name="図 103">
            <a:extLst>
              <a:ext uri="{FF2B5EF4-FFF2-40B4-BE49-F238E27FC236}">
                <a16:creationId xmlns:a16="http://schemas.microsoft.com/office/drawing/2014/main" id="{2062A11B-E021-003D-D139-3E1E3E12F39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286536" y="5510907"/>
            <a:ext cx="1534832" cy="972000"/>
          </a:xfrm>
          <a:prstGeom prst="rect">
            <a:avLst/>
          </a:prstGeom>
        </p:spPr>
      </p:pic>
      <p:pic>
        <p:nvPicPr>
          <p:cNvPr id="105" name="図 104" descr="花, 屋外, 草, ガーデン が含まれている画像&#10;&#10;自動的に生成された説明">
            <a:extLst>
              <a:ext uri="{FF2B5EF4-FFF2-40B4-BE49-F238E27FC236}">
                <a16:creationId xmlns:a16="http://schemas.microsoft.com/office/drawing/2014/main" id="{1CD00486-A98E-BBB6-0C58-F9858B0C55CE}"/>
              </a:ext>
            </a:extLst>
          </p:cNvPr>
          <p:cNvPicPr>
            <a:picLocks noChangeAspect="1"/>
          </p:cNvPicPr>
          <p:nvPr/>
        </p:nvPicPr>
        <p:blipFill>
          <a:blip r:embed="rId17"/>
          <a:stretch>
            <a:fillRect/>
          </a:stretch>
        </p:blipFill>
        <p:spPr>
          <a:xfrm>
            <a:off x="12405876" y="5510907"/>
            <a:ext cx="826855" cy="468000"/>
          </a:xfrm>
          <a:prstGeom prst="rect">
            <a:avLst/>
          </a:prstGeom>
        </p:spPr>
      </p:pic>
      <p:sp>
        <p:nvSpPr>
          <p:cNvPr id="106" name="テキスト ボックス 105">
            <a:extLst>
              <a:ext uri="{FF2B5EF4-FFF2-40B4-BE49-F238E27FC236}">
                <a16:creationId xmlns:a16="http://schemas.microsoft.com/office/drawing/2014/main" id="{1436E6FD-36B5-0D8B-7DD5-A05408EBF787}"/>
              </a:ext>
            </a:extLst>
          </p:cNvPr>
          <p:cNvSpPr txBox="1"/>
          <p:nvPr/>
        </p:nvSpPr>
        <p:spPr>
          <a:xfrm>
            <a:off x="9891621" y="6188410"/>
            <a:ext cx="2708080" cy="369332"/>
          </a:xfrm>
          <a:prstGeom prst="rect">
            <a:avLst/>
          </a:prstGeom>
          <a:noFill/>
        </p:spPr>
        <p:txBody>
          <a:bodyPr wrap="square" rtlCol="0">
            <a:spAutoFit/>
          </a:bodyPr>
          <a:lstStyle/>
          <a:p>
            <a:r>
              <a:rPr kumimoji="1" lang="en-US" altLang="ja-JP" sz="900" b="1" dirty="0">
                <a:solidFill>
                  <a:srgbClr val="FF0000"/>
                </a:solidFill>
                <a:latin typeface="メイリオ" panose="020B0604030504040204" pitchFamily="50" charset="-128"/>
                <a:ea typeface="メイリオ" panose="020B0604030504040204" pitchFamily="50" charset="-128"/>
              </a:rPr>
              <a:t>※</a:t>
            </a:r>
            <a:r>
              <a:rPr kumimoji="1" lang="ja-JP" altLang="en-US" sz="900" b="1" dirty="0">
                <a:solidFill>
                  <a:srgbClr val="FF0000"/>
                </a:solidFill>
                <a:latin typeface="メイリオ" panose="020B0604030504040204" pitchFamily="50" charset="-128"/>
                <a:ea typeface="メイリオ" panose="020B0604030504040204" pitchFamily="50" charset="-128"/>
              </a:rPr>
              <a:t>国内最大級の煌めきが作る特別な光の世界</a:t>
            </a:r>
            <a:endParaRPr kumimoji="1" lang="en-US" altLang="ja-JP" sz="900" b="1" dirty="0">
              <a:solidFill>
                <a:srgbClr val="FF0000"/>
              </a:solidFill>
              <a:latin typeface="メイリオ" panose="020B0604030504040204" pitchFamily="50" charset="-128"/>
              <a:ea typeface="メイリオ" panose="020B0604030504040204" pitchFamily="50" charset="-128"/>
            </a:endParaRPr>
          </a:p>
          <a:p>
            <a:r>
              <a:rPr kumimoji="1" lang="en-US" altLang="ja-JP" sz="900" b="1" dirty="0">
                <a:solidFill>
                  <a:srgbClr val="FF0000"/>
                </a:solidFill>
                <a:latin typeface="メイリオ" panose="020B0604030504040204" pitchFamily="50" charset="-128"/>
                <a:ea typeface="メイリオ" panose="020B0604030504040204" pitchFamily="50" charset="-128"/>
              </a:rPr>
              <a:t>※200</a:t>
            </a:r>
            <a:r>
              <a:rPr kumimoji="1" lang="ja-JP" altLang="en-US" sz="900" b="1" dirty="0">
                <a:solidFill>
                  <a:srgbClr val="FF0000"/>
                </a:solidFill>
                <a:latin typeface="メイリオ" panose="020B0604030504040204" pitchFamily="50" charset="-128"/>
                <a:ea typeface="メイリオ" panose="020B0604030504040204" pitchFamily="50" charset="-128"/>
              </a:rPr>
              <a:t>メートルの光のトンネル華回廊</a:t>
            </a:r>
          </a:p>
        </p:txBody>
      </p:sp>
      <p:pic>
        <p:nvPicPr>
          <p:cNvPr id="107" name="図 106">
            <a:extLst>
              <a:ext uri="{FF2B5EF4-FFF2-40B4-BE49-F238E27FC236}">
                <a16:creationId xmlns:a16="http://schemas.microsoft.com/office/drawing/2014/main" id="{8F610155-A7EA-B36A-E7A2-016E9F362083}"/>
              </a:ext>
            </a:extLst>
          </p:cNvPr>
          <p:cNvPicPr>
            <a:picLocks noChangeAspect="1"/>
          </p:cNvPicPr>
          <p:nvPr/>
        </p:nvPicPr>
        <p:blipFill rotWithShape="1">
          <a:blip r:embed="rId4"/>
          <a:srcRect l="5727" t="50000" r="4191"/>
          <a:stretch/>
        </p:blipFill>
        <p:spPr>
          <a:xfrm>
            <a:off x="2264327" y="5064740"/>
            <a:ext cx="5004954" cy="352800"/>
          </a:xfrm>
          <a:prstGeom prst="rect">
            <a:avLst/>
          </a:prstGeom>
        </p:spPr>
      </p:pic>
      <p:sp>
        <p:nvSpPr>
          <p:cNvPr id="108" name="楕円 107">
            <a:extLst>
              <a:ext uri="{FF2B5EF4-FFF2-40B4-BE49-F238E27FC236}">
                <a16:creationId xmlns:a16="http://schemas.microsoft.com/office/drawing/2014/main" id="{5E680AF4-2E4D-5311-3995-0EB0F85E5C84}"/>
              </a:ext>
            </a:extLst>
          </p:cNvPr>
          <p:cNvSpPr/>
          <p:nvPr/>
        </p:nvSpPr>
        <p:spPr>
          <a:xfrm>
            <a:off x="2367596" y="5073346"/>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R5-1114</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109" name="テキスト ボックス 108">
            <a:extLst>
              <a:ext uri="{FF2B5EF4-FFF2-40B4-BE49-F238E27FC236}">
                <a16:creationId xmlns:a16="http://schemas.microsoft.com/office/drawing/2014/main" id="{88812014-E05F-5288-516C-5F68E5BA44BF}"/>
              </a:ext>
            </a:extLst>
          </p:cNvPr>
          <p:cNvSpPr txBox="1"/>
          <p:nvPr/>
        </p:nvSpPr>
        <p:spPr>
          <a:xfrm>
            <a:off x="341636" y="5443385"/>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國井</a:t>
            </a:r>
          </a:p>
        </p:txBody>
      </p:sp>
      <p:sp>
        <p:nvSpPr>
          <p:cNvPr id="110" name="正方形/長方形 109">
            <a:extLst>
              <a:ext uri="{FF2B5EF4-FFF2-40B4-BE49-F238E27FC236}">
                <a16:creationId xmlns:a16="http://schemas.microsoft.com/office/drawing/2014/main" id="{3FE71252-F761-B73E-39DE-23C4B8C4ACB7}"/>
              </a:ext>
            </a:extLst>
          </p:cNvPr>
          <p:cNvSpPr/>
          <p:nvPr/>
        </p:nvSpPr>
        <p:spPr>
          <a:xfrm>
            <a:off x="1763013" y="5462505"/>
            <a:ext cx="471600" cy="169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dirty="0">
                <a:solidFill>
                  <a:schemeClr val="tx1"/>
                </a:solidFill>
                <a:latin typeface="メイリオ" panose="020B0604030504040204" pitchFamily="50" charset="-128"/>
                <a:ea typeface="メイリオ" panose="020B0604030504040204" pitchFamily="50" charset="-128"/>
              </a:rPr>
              <a:t>奈良</a:t>
            </a:r>
          </a:p>
        </p:txBody>
      </p:sp>
      <p:sp>
        <p:nvSpPr>
          <p:cNvPr id="111" name="楕円 110">
            <a:extLst>
              <a:ext uri="{FF2B5EF4-FFF2-40B4-BE49-F238E27FC236}">
                <a16:creationId xmlns:a16="http://schemas.microsoft.com/office/drawing/2014/main" id="{5B073D5A-9F77-86F6-86A2-DA700D9C2064}"/>
              </a:ext>
            </a:extLst>
          </p:cNvPr>
          <p:cNvSpPr/>
          <p:nvPr/>
        </p:nvSpPr>
        <p:spPr>
          <a:xfrm>
            <a:off x="1054231" y="5456495"/>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600" dirty="0">
                <a:solidFill>
                  <a:schemeClr val="bg1"/>
                </a:solidFill>
                <a:latin typeface="HG創英角ｺﾞｼｯｸUB" panose="020B0909000000000000" pitchFamily="49" charset="-128"/>
                <a:ea typeface="HG創英角ｺﾞｼｯｸUB" panose="020B0909000000000000" pitchFamily="49" charset="-128"/>
              </a:rPr>
              <a:t>中距離</a:t>
            </a:r>
            <a:endParaRPr kumimoji="1" lang="ja-JP" altLang="en-US" sz="600" dirty="0"/>
          </a:p>
        </p:txBody>
      </p:sp>
      <p:sp>
        <p:nvSpPr>
          <p:cNvPr id="112" name="テキスト ボックス 111">
            <a:extLst>
              <a:ext uri="{FF2B5EF4-FFF2-40B4-BE49-F238E27FC236}">
                <a16:creationId xmlns:a16="http://schemas.microsoft.com/office/drawing/2014/main" id="{87596926-BBEB-A13E-9D6F-A64EDA23E728}"/>
              </a:ext>
            </a:extLst>
          </p:cNvPr>
          <p:cNvSpPr txBox="1"/>
          <p:nvPr/>
        </p:nvSpPr>
        <p:spPr>
          <a:xfrm>
            <a:off x="2831622" y="5010241"/>
            <a:ext cx="4123812" cy="369332"/>
          </a:xfrm>
          <a:prstGeom prst="rect">
            <a:avLst/>
          </a:prstGeom>
          <a:noFill/>
        </p:spPr>
        <p:txBody>
          <a:bodyPr wrap="square">
            <a:spAutoFit/>
          </a:bodyPr>
          <a:lstStyle/>
          <a:p>
            <a:r>
              <a:rPr kumimoji="1" lang="ja-JP" altLang="en-US" sz="1600" dirty="0">
                <a:ln w="9525">
                  <a:noFill/>
                </a:ln>
                <a:solidFill>
                  <a:srgbClr val="FF0000"/>
                </a:solidFill>
                <a:latin typeface="HG創英ﾌﾟﾚｾﾞﾝｽEB" panose="02020809000000000000" pitchFamily="17" charset="-128"/>
                <a:ea typeface="HG創英ﾌﾟﾚｾﾞﾝｽEB" panose="02020809000000000000" pitchFamily="17" charset="-128"/>
              </a:rPr>
              <a:t>紅葉の</a:t>
            </a:r>
            <a:r>
              <a:rPr kumimoji="1" lang="ja-JP" altLang="en-US" dirty="0">
                <a:ln w="9525">
                  <a:noFill/>
                </a:ln>
                <a:solidFill>
                  <a:srgbClr val="FF0000"/>
                </a:solidFill>
                <a:latin typeface="HG創英ﾌﾟﾚｾﾞﾝｽEB" panose="02020809000000000000" pitchFamily="17" charset="-128"/>
                <a:ea typeface="HG創英ﾌﾟﾚｾﾞﾝｽEB" panose="02020809000000000000" pitchFamily="17" charset="-128"/>
              </a:rPr>
              <a:t>葛城一言主神社</a:t>
            </a:r>
            <a:r>
              <a:rPr kumimoji="1" lang="ja-JP" altLang="en-US" sz="1400" dirty="0">
                <a:ln w="9525">
                  <a:noFill/>
                </a:ln>
                <a:solidFill>
                  <a:srgbClr val="FF0000"/>
                </a:solidFill>
                <a:latin typeface="HG創英ﾌﾟﾚｾﾞﾝｽEB" panose="02020809000000000000" pitchFamily="17" charset="-128"/>
                <a:ea typeface="HG創英ﾌﾟﾚｾﾞﾝｽEB" panose="02020809000000000000" pitchFamily="17" charset="-128"/>
              </a:rPr>
              <a:t>＆</a:t>
            </a:r>
            <a:r>
              <a:rPr kumimoji="1" lang="ja-JP" altLang="en-US" sz="1700" dirty="0">
                <a:ln w="9525">
                  <a:noFill/>
                </a:ln>
                <a:solidFill>
                  <a:srgbClr val="FF0000"/>
                </a:solidFill>
                <a:latin typeface="HG創英ﾌﾟﾚｾﾞﾝｽEB" panose="02020809000000000000" pitchFamily="17" charset="-128"/>
                <a:ea typeface="HG創英ﾌﾟﾚｾﾞﾝｽEB" panose="02020809000000000000" pitchFamily="17" charset="-128"/>
              </a:rPr>
              <a:t>くろまろの郷</a:t>
            </a:r>
          </a:p>
        </p:txBody>
      </p:sp>
      <p:sp>
        <p:nvSpPr>
          <p:cNvPr id="113" name="テキスト ボックス 112">
            <a:extLst>
              <a:ext uri="{FF2B5EF4-FFF2-40B4-BE49-F238E27FC236}">
                <a16:creationId xmlns:a16="http://schemas.microsoft.com/office/drawing/2014/main" id="{4B6A5A64-5A79-C5D4-A1E5-75E76500DDD1}"/>
              </a:ext>
            </a:extLst>
          </p:cNvPr>
          <p:cNvSpPr txBox="1"/>
          <p:nvPr/>
        </p:nvSpPr>
        <p:spPr>
          <a:xfrm>
            <a:off x="2268602" y="5484170"/>
            <a:ext cx="2284956" cy="1038746"/>
          </a:xfrm>
          <a:prstGeom prst="rect">
            <a:avLst/>
          </a:prstGeom>
          <a:noFill/>
        </p:spPr>
        <p:txBody>
          <a:bodyPr wrap="square" rtlCol="0">
            <a:spAutoFit/>
          </a:bodyPr>
          <a:lstStyle/>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  9:00‐10:00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11:00 </a:t>
            </a:r>
            <a:r>
              <a:rPr kumimoji="1" lang="ja-JP" altLang="en-US" sz="1000" dirty="0">
                <a:solidFill>
                  <a:prstClr val="black"/>
                </a:solidFill>
                <a:latin typeface="メイリオ" panose="020B0604030504040204" pitchFamily="50" charset="-128"/>
                <a:ea typeface="メイリオ" panose="020B0604030504040204" pitchFamily="50" charset="-128"/>
              </a:rPr>
              <a:t>くろまろの郷（ご昼食）＝＝</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13:30</a:t>
            </a:r>
            <a:r>
              <a:rPr kumimoji="1" lang="ja-JP" altLang="en-US" sz="1000" dirty="0">
                <a:solidFill>
                  <a:prstClr val="black"/>
                </a:solidFill>
                <a:latin typeface="メイリオ" panose="020B0604030504040204" pitchFamily="50" charset="-128"/>
                <a:ea typeface="メイリオ" panose="020B0604030504040204" pitchFamily="50" charset="-128"/>
              </a:rPr>
              <a:t> 葛城一言主神社</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   </a:t>
            </a:r>
            <a:r>
              <a:rPr kumimoji="1" lang="ja-JP" altLang="en-US" sz="1000" dirty="0">
                <a:solidFill>
                  <a:prstClr val="black"/>
                </a:solidFill>
                <a:latin typeface="メイリオ" panose="020B0604030504040204" pitchFamily="50" charset="-128"/>
                <a:ea typeface="メイリオ" panose="020B0604030504040204" pitchFamily="50" charset="-128"/>
              </a:rPr>
              <a:t>・ご神木乳銀杏の木ご参拝</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16:00-16:30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b="1" dirty="0">
              <a:solidFill>
                <a:srgbClr val="FF0000"/>
              </a:solidFill>
              <a:latin typeface="メイリオ" panose="020B0604030504040204" pitchFamily="50" charset="-128"/>
              <a:ea typeface="メイリオ" panose="020B0604030504040204" pitchFamily="50" charset="-128"/>
            </a:endParaRPr>
          </a:p>
          <a:p>
            <a:pPr defTabSz="640596">
              <a:spcBef>
                <a:spcPts val="300"/>
              </a:spcBef>
              <a:defRPr/>
            </a:pPr>
            <a:r>
              <a:rPr kumimoji="1" lang="en-US" altLang="ja-JP" sz="900" b="1" dirty="0">
                <a:solidFill>
                  <a:srgbClr val="FF0000"/>
                </a:solidFill>
                <a:latin typeface="メイリオ" panose="020B0604030504040204" pitchFamily="50" charset="-128"/>
                <a:ea typeface="メイリオ" panose="020B0604030504040204" pitchFamily="50" charset="-128"/>
              </a:rPr>
              <a:t>※</a:t>
            </a:r>
            <a:r>
              <a:rPr kumimoji="1" lang="ja-JP" altLang="en-US" sz="900" b="1" dirty="0">
                <a:solidFill>
                  <a:srgbClr val="FF0000"/>
                </a:solidFill>
                <a:latin typeface="メイリオ" panose="020B0604030504040204" pitchFamily="50" charset="-128"/>
                <a:ea typeface="メイリオ" panose="020B0604030504040204" pitchFamily="50" charset="-128"/>
              </a:rPr>
              <a:t>一言の願いを！ぼけ除け祈願！</a:t>
            </a:r>
            <a:endParaRPr kumimoji="1" lang="en-US" altLang="ja-JP" sz="900" b="1" dirty="0">
              <a:solidFill>
                <a:srgbClr val="FF0000"/>
              </a:solidFill>
              <a:latin typeface="メイリオ" panose="020B0604030504040204" pitchFamily="50" charset="-128"/>
              <a:ea typeface="メイリオ" panose="020B0604030504040204" pitchFamily="50" charset="-128"/>
            </a:endParaRPr>
          </a:p>
        </p:txBody>
      </p:sp>
      <p:sp>
        <p:nvSpPr>
          <p:cNvPr id="114" name="テキスト ボックス 113">
            <a:extLst>
              <a:ext uri="{FF2B5EF4-FFF2-40B4-BE49-F238E27FC236}">
                <a16:creationId xmlns:a16="http://schemas.microsoft.com/office/drawing/2014/main" id="{01D0D523-93A6-8322-BF19-8BAB5FA5EC2C}"/>
              </a:ext>
            </a:extLst>
          </p:cNvPr>
          <p:cNvSpPr txBox="1"/>
          <p:nvPr/>
        </p:nvSpPr>
        <p:spPr>
          <a:xfrm>
            <a:off x="343074" y="5680031"/>
            <a:ext cx="1908000" cy="630942"/>
          </a:xfrm>
          <a:prstGeom prst="rect">
            <a:avLst/>
          </a:prstGeom>
          <a:noFill/>
        </p:spPr>
        <p:txBody>
          <a:bodyPr wrap="square" rtlCol="0">
            <a:spAutoFit/>
          </a:bodyPr>
          <a:lstStyle/>
          <a:p>
            <a:pPr algn="ctr" defTabSz="493456">
              <a:defRPr/>
            </a:pPr>
            <a:r>
              <a:rPr kumimoji="1" lang="en-US" altLang="ja-JP" sz="2000" dirty="0">
                <a:latin typeface="HG創英角ｺﾞｼｯｸUB" panose="020B0909000000000000" pitchFamily="49" charset="-128"/>
                <a:ea typeface="HG創英角ｺﾞｼｯｸUB" panose="020B0909000000000000" pitchFamily="49" charset="-128"/>
              </a:rPr>
              <a:t>9,800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93456">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a:t>
            </a:r>
            <a:r>
              <a:rPr kumimoji="1" lang="en-US" altLang="ja-JP" sz="1400" dirty="0">
                <a:highlight>
                  <a:srgbClr val="FFFF00"/>
                </a:highlight>
                <a:latin typeface="HG創英角ｺﾞｼｯｸUB" panose="020B0909000000000000" pitchFamily="49" charset="-128"/>
                <a:ea typeface="HG創英角ｺﾞｼｯｸUB" panose="020B0909000000000000" pitchFamily="49" charset="-128"/>
              </a:rPr>
              <a:t>3,000</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円</a:t>
            </a:r>
            <a:r>
              <a:rPr kumimoji="1" lang="en-US" altLang="ja-JP" sz="1400" dirty="0">
                <a:latin typeface="HG創英角ｺﾞｼｯｸUB" panose="020B0909000000000000" pitchFamily="49" charset="-128"/>
                <a:ea typeface="HG創英角ｺﾞｼｯｸUB" panose="020B0909000000000000" pitchFamily="49" charset="-128"/>
              </a:rPr>
              <a:t>)</a:t>
            </a:r>
          </a:p>
        </p:txBody>
      </p:sp>
      <p:sp>
        <p:nvSpPr>
          <p:cNvPr id="115" name="テキスト ボックス 114">
            <a:extLst>
              <a:ext uri="{FF2B5EF4-FFF2-40B4-BE49-F238E27FC236}">
                <a16:creationId xmlns:a16="http://schemas.microsoft.com/office/drawing/2014/main" id="{BBDA8E86-3C77-7210-2A70-C6E3F3B76018}"/>
              </a:ext>
            </a:extLst>
          </p:cNvPr>
          <p:cNvSpPr txBox="1"/>
          <p:nvPr/>
        </p:nvSpPr>
        <p:spPr>
          <a:xfrm>
            <a:off x="359104" y="6306100"/>
            <a:ext cx="1908000" cy="200055"/>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昼食</a:t>
            </a:r>
            <a:r>
              <a:rPr kumimoji="1" lang="en-US" altLang="ja-JP" sz="700" dirty="0">
                <a:latin typeface="メイリオ" panose="020B0604030504040204" pitchFamily="50" charset="-128"/>
                <a:ea typeface="メイリオ" panose="020B0604030504040204" pitchFamily="50" charset="-128"/>
              </a:rPr>
              <a:t>: </a:t>
            </a:r>
            <a:r>
              <a:rPr kumimoji="1" lang="ja-JP" altLang="en-US" sz="700" dirty="0">
                <a:solidFill>
                  <a:srgbClr val="13131E"/>
                </a:solidFill>
                <a:latin typeface="メイリオ" panose="020B0604030504040204" pitchFamily="50" charset="-128"/>
                <a:ea typeface="メイリオ" panose="020B0604030504040204" pitchFamily="50" charset="-128"/>
              </a:rPr>
              <a:t>くろまろの郷　ヘルシーバイキング</a:t>
            </a:r>
            <a:endParaRPr kumimoji="1" lang="ja-JP" altLang="en-US" sz="700" dirty="0">
              <a:latin typeface="メイリオ" panose="020B0604030504040204" pitchFamily="50" charset="-128"/>
              <a:ea typeface="メイリオ" panose="020B0604030504040204" pitchFamily="50" charset="-128"/>
            </a:endParaRPr>
          </a:p>
        </p:txBody>
      </p:sp>
      <p:pic>
        <p:nvPicPr>
          <p:cNvPr id="116" name="図 115">
            <a:extLst>
              <a:ext uri="{FF2B5EF4-FFF2-40B4-BE49-F238E27FC236}">
                <a16:creationId xmlns:a16="http://schemas.microsoft.com/office/drawing/2014/main" id="{FBCB66D6-98AC-F653-13E2-94AA63EC5B96}"/>
              </a:ext>
            </a:extLst>
          </p:cNvPr>
          <p:cNvPicPr>
            <a:picLocks noChangeAspect="1"/>
          </p:cNvPicPr>
          <p:nvPr/>
        </p:nvPicPr>
        <p:blipFill rotWithShape="1">
          <a:blip r:embed="rId18">
            <a:extLst>
              <a:ext uri="{28A0092B-C50C-407E-A947-70E740481C1C}">
                <a14:useLocalDpi xmlns:a14="http://schemas.microsoft.com/office/drawing/2010/main" val="0"/>
              </a:ext>
            </a:extLst>
          </a:blip>
          <a:srcRect l="4423" r="4423"/>
          <a:stretch/>
        </p:blipFill>
        <p:spPr>
          <a:xfrm>
            <a:off x="4683147" y="5492101"/>
            <a:ext cx="1239920" cy="972000"/>
          </a:xfrm>
          <a:prstGeom prst="rect">
            <a:avLst/>
          </a:prstGeom>
        </p:spPr>
      </p:pic>
      <p:pic>
        <p:nvPicPr>
          <p:cNvPr id="117" name="図 116">
            <a:extLst>
              <a:ext uri="{FF2B5EF4-FFF2-40B4-BE49-F238E27FC236}">
                <a16:creationId xmlns:a16="http://schemas.microsoft.com/office/drawing/2014/main" id="{5CB311C2-D7AE-658D-BC45-07DE6D98E107}"/>
              </a:ext>
            </a:extLst>
          </p:cNvPr>
          <p:cNvPicPr>
            <a:picLocks noChangeAspect="1"/>
          </p:cNvPicPr>
          <p:nvPr/>
        </p:nvPicPr>
        <p:blipFill rotWithShape="1">
          <a:blip r:embed="rId19">
            <a:extLst>
              <a:ext uri="{28A0092B-C50C-407E-A947-70E740481C1C}">
                <a14:useLocalDpi xmlns:a14="http://schemas.microsoft.com/office/drawing/2010/main" val="0"/>
              </a:ext>
            </a:extLst>
          </a:blip>
          <a:srcRect l="3557" r="3557"/>
          <a:stretch/>
        </p:blipFill>
        <p:spPr>
          <a:xfrm>
            <a:off x="5972082" y="5492907"/>
            <a:ext cx="1252114" cy="972000"/>
          </a:xfrm>
          <a:prstGeom prst="rect">
            <a:avLst/>
          </a:prstGeom>
        </p:spPr>
      </p:pic>
      <p:sp>
        <p:nvSpPr>
          <p:cNvPr id="118" name="楕円 271">
            <a:extLst>
              <a:ext uri="{FF2B5EF4-FFF2-40B4-BE49-F238E27FC236}">
                <a16:creationId xmlns:a16="http://schemas.microsoft.com/office/drawing/2014/main" id="{AC27F4CE-F551-4B66-1659-900480806753}"/>
              </a:ext>
            </a:extLst>
          </p:cNvPr>
          <p:cNvSpPr/>
          <p:nvPr/>
        </p:nvSpPr>
        <p:spPr>
          <a:xfrm>
            <a:off x="6581768" y="5264773"/>
            <a:ext cx="648000"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tx1"/>
                </a:solidFill>
                <a:latin typeface="HG創英角ｺﾞｼｯｸUB" panose="020B0909000000000000" pitchFamily="49" charset="-128"/>
                <a:ea typeface="HG創英角ｺﾞｼｯｸUB" panose="020B0909000000000000" pitchFamily="49" charset="-128"/>
              </a:rPr>
              <a:t>全対応</a:t>
            </a:r>
          </a:p>
        </p:txBody>
      </p:sp>
      <p:pic>
        <p:nvPicPr>
          <p:cNvPr id="119" name="図 118">
            <a:extLst>
              <a:ext uri="{FF2B5EF4-FFF2-40B4-BE49-F238E27FC236}">
                <a16:creationId xmlns:a16="http://schemas.microsoft.com/office/drawing/2014/main" id="{5F95BC83-A9BE-BCE9-DA5D-AD6A22E37677}"/>
              </a:ext>
            </a:extLst>
          </p:cNvPr>
          <p:cNvPicPr>
            <a:picLocks noChangeAspect="1"/>
          </p:cNvPicPr>
          <p:nvPr/>
        </p:nvPicPr>
        <p:blipFill rotWithShape="1">
          <a:blip r:embed="rId4"/>
          <a:srcRect l="5727" t="50000" r="4191"/>
          <a:stretch/>
        </p:blipFill>
        <p:spPr>
          <a:xfrm>
            <a:off x="2265373" y="6506294"/>
            <a:ext cx="5004954" cy="352800"/>
          </a:xfrm>
          <a:prstGeom prst="rect">
            <a:avLst/>
          </a:prstGeom>
        </p:spPr>
      </p:pic>
      <p:sp>
        <p:nvSpPr>
          <p:cNvPr id="120" name="楕円 119">
            <a:extLst>
              <a:ext uri="{FF2B5EF4-FFF2-40B4-BE49-F238E27FC236}">
                <a16:creationId xmlns:a16="http://schemas.microsoft.com/office/drawing/2014/main" id="{0D5FF86A-3455-4B18-9C94-1AF8885121C9}"/>
              </a:ext>
            </a:extLst>
          </p:cNvPr>
          <p:cNvSpPr/>
          <p:nvPr/>
        </p:nvSpPr>
        <p:spPr>
          <a:xfrm>
            <a:off x="2367596" y="6532793"/>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R5-1115</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121" name="テキスト ボックス 120">
            <a:extLst>
              <a:ext uri="{FF2B5EF4-FFF2-40B4-BE49-F238E27FC236}">
                <a16:creationId xmlns:a16="http://schemas.microsoft.com/office/drawing/2014/main" id="{E5A7085C-E54C-531F-FD14-9842AFDBBCB3}"/>
              </a:ext>
            </a:extLst>
          </p:cNvPr>
          <p:cNvSpPr txBox="1"/>
          <p:nvPr/>
        </p:nvSpPr>
        <p:spPr>
          <a:xfrm>
            <a:off x="348197" y="6923787"/>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三好</a:t>
            </a:r>
          </a:p>
        </p:txBody>
      </p:sp>
      <p:sp>
        <p:nvSpPr>
          <p:cNvPr id="122" name="正方形/長方形 121">
            <a:extLst>
              <a:ext uri="{FF2B5EF4-FFF2-40B4-BE49-F238E27FC236}">
                <a16:creationId xmlns:a16="http://schemas.microsoft.com/office/drawing/2014/main" id="{3804FC9C-6F3D-5354-9A03-A8FF5C9E7237}"/>
              </a:ext>
            </a:extLst>
          </p:cNvPr>
          <p:cNvSpPr/>
          <p:nvPr/>
        </p:nvSpPr>
        <p:spPr>
          <a:xfrm>
            <a:off x="1763013" y="6942907"/>
            <a:ext cx="471600" cy="169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dirty="0">
                <a:solidFill>
                  <a:schemeClr val="tx1"/>
                </a:solidFill>
                <a:latin typeface="メイリオ" panose="020B0604030504040204" pitchFamily="50" charset="-128"/>
                <a:ea typeface="メイリオ" panose="020B0604030504040204" pitchFamily="50" charset="-128"/>
              </a:rPr>
              <a:t>箕面</a:t>
            </a:r>
          </a:p>
        </p:txBody>
      </p:sp>
      <p:sp>
        <p:nvSpPr>
          <p:cNvPr id="123" name="楕円 122">
            <a:extLst>
              <a:ext uri="{FF2B5EF4-FFF2-40B4-BE49-F238E27FC236}">
                <a16:creationId xmlns:a16="http://schemas.microsoft.com/office/drawing/2014/main" id="{5F4A7F97-628D-6586-7B3D-6C0ACAD974CA}"/>
              </a:ext>
            </a:extLst>
          </p:cNvPr>
          <p:cNvSpPr/>
          <p:nvPr/>
        </p:nvSpPr>
        <p:spPr>
          <a:xfrm>
            <a:off x="1056136" y="6936897"/>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600" dirty="0">
                <a:solidFill>
                  <a:schemeClr val="bg1"/>
                </a:solidFill>
                <a:latin typeface="HG創英角ｺﾞｼｯｸUB" panose="020B0909000000000000" pitchFamily="49" charset="-128"/>
                <a:ea typeface="HG創英角ｺﾞｼｯｸUB" panose="020B0909000000000000" pitchFamily="49" charset="-128"/>
              </a:rPr>
              <a:t>長距離</a:t>
            </a:r>
            <a:endParaRPr kumimoji="1" lang="ja-JP" altLang="en-US" sz="600" dirty="0"/>
          </a:p>
        </p:txBody>
      </p:sp>
      <p:sp>
        <p:nvSpPr>
          <p:cNvPr id="124" name="テキスト ボックス 123">
            <a:extLst>
              <a:ext uri="{FF2B5EF4-FFF2-40B4-BE49-F238E27FC236}">
                <a16:creationId xmlns:a16="http://schemas.microsoft.com/office/drawing/2014/main" id="{F9743CA6-03B3-20C2-581D-FED91D6E41A3}"/>
              </a:ext>
            </a:extLst>
          </p:cNvPr>
          <p:cNvSpPr txBox="1"/>
          <p:nvPr/>
        </p:nvSpPr>
        <p:spPr>
          <a:xfrm>
            <a:off x="2749155" y="6463394"/>
            <a:ext cx="3885325" cy="369332"/>
          </a:xfrm>
          <a:prstGeom prst="rect">
            <a:avLst/>
          </a:prstGeom>
          <a:noFill/>
        </p:spPr>
        <p:txBody>
          <a:bodyPr wrap="square" rtlCol="0">
            <a:spAutoFit/>
          </a:bodyPr>
          <a:lstStyle/>
          <a:p>
            <a:pPr algn="ctr"/>
            <a:r>
              <a:rPr kumimoji="1" lang="ja-JP" altLang="en-US" dirty="0">
                <a:ln w="9525">
                  <a:noFill/>
                </a:ln>
                <a:solidFill>
                  <a:srgbClr val="FF0000"/>
                </a:solidFill>
                <a:latin typeface="HG創英ﾌﾟﾚｾﾞﾝｽEB" panose="02020809000000000000" pitchFamily="17" charset="-128"/>
                <a:ea typeface="HG創英ﾌﾟﾚｾﾞﾝｽEB" panose="02020809000000000000" pitchFamily="17" charset="-128"/>
              </a:rPr>
              <a:t>勝ち運・達磨　西国　勝尾寺参拝</a:t>
            </a:r>
            <a:endParaRPr kumimoji="1" lang="en-US" altLang="ja-JP" dirty="0">
              <a:ln w="9525">
                <a:noFill/>
              </a:ln>
              <a:solidFill>
                <a:srgbClr val="FF0000"/>
              </a:solidFill>
              <a:latin typeface="HG創英ﾌﾟﾚｾﾞﾝｽEB" panose="02020809000000000000" pitchFamily="17" charset="-128"/>
              <a:ea typeface="HG創英ﾌﾟﾚｾﾞﾝｽEB" panose="02020809000000000000" pitchFamily="17" charset="-128"/>
            </a:endParaRPr>
          </a:p>
        </p:txBody>
      </p:sp>
      <p:sp>
        <p:nvSpPr>
          <p:cNvPr id="125" name="テキスト ボックス 124">
            <a:extLst>
              <a:ext uri="{FF2B5EF4-FFF2-40B4-BE49-F238E27FC236}">
                <a16:creationId xmlns:a16="http://schemas.microsoft.com/office/drawing/2014/main" id="{D38B2786-1EBD-DACF-CC1B-55974450F623}"/>
              </a:ext>
            </a:extLst>
          </p:cNvPr>
          <p:cNvSpPr txBox="1"/>
          <p:nvPr/>
        </p:nvSpPr>
        <p:spPr>
          <a:xfrm>
            <a:off x="349635" y="7160433"/>
            <a:ext cx="1908000" cy="630942"/>
          </a:xfrm>
          <a:prstGeom prst="rect">
            <a:avLst/>
          </a:prstGeom>
          <a:noFill/>
        </p:spPr>
        <p:txBody>
          <a:bodyPr wrap="square" rtlCol="0">
            <a:spAutoFit/>
          </a:bodyPr>
          <a:lstStyle/>
          <a:p>
            <a:pPr algn="ctr" defTabSz="493456">
              <a:defRPr/>
            </a:pPr>
            <a:r>
              <a:rPr kumimoji="1" lang="en-US" altLang="ja-JP" sz="2000" dirty="0">
                <a:latin typeface="HG創英角ｺﾞｼｯｸUB" panose="020B0909000000000000" pitchFamily="49" charset="-128"/>
                <a:ea typeface="HG創英角ｺﾞｼｯｸUB" panose="020B0909000000000000" pitchFamily="49" charset="-128"/>
              </a:rPr>
              <a:t>14,000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93456">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a:t>
            </a:r>
            <a:r>
              <a:rPr kumimoji="1" lang="en-US" altLang="ja-JP" sz="1400" dirty="0">
                <a:highlight>
                  <a:srgbClr val="FFFF00"/>
                </a:highlight>
                <a:latin typeface="HG創英角ｺﾞｼｯｸUB" panose="020B0909000000000000" pitchFamily="49" charset="-128"/>
                <a:ea typeface="HG創英角ｺﾞｼｯｸUB" panose="020B0909000000000000" pitchFamily="49" charset="-128"/>
              </a:rPr>
              <a:t>3,500</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円</a:t>
            </a:r>
            <a:r>
              <a:rPr kumimoji="1" lang="en-US" altLang="ja-JP" sz="1400" dirty="0">
                <a:latin typeface="HG創英角ｺﾞｼｯｸUB" panose="020B0909000000000000" pitchFamily="49" charset="-128"/>
                <a:ea typeface="HG創英角ｺﾞｼｯｸUB" panose="020B0909000000000000" pitchFamily="49" charset="-128"/>
              </a:rPr>
              <a:t>)</a:t>
            </a:r>
          </a:p>
        </p:txBody>
      </p:sp>
      <p:sp>
        <p:nvSpPr>
          <p:cNvPr id="126" name="テキスト ボックス 125">
            <a:extLst>
              <a:ext uri="{FF2B5EF4-FFF2-40B4-BE49-F238E27FC236}">
                <a16:creationId xmlns:a16="http://schemas.microsoft.com/office/drawing/2014/main" id="{67C22474-B84F-F281-894A-343E3BCEE39E}"/>
              </a:ext>
            </a:extLst>
          </p:cNvPr>
          <p:cNvSpPr txBox="1"/>
          <p:nvPr/>
        </p:nvSpPr>
        <p:spPr>
          <a:xfrm>
            <a:off x="349224" y="7786545"/>
            <a:ext cx="1908000" cy="200055"/>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昼食</a:t>
            </a:r>
            <a:r>
              <a:rPr kumimoji="1" lang="en-US" altLang="ja-JP" sz="700" dirty="0">
                <a:latin typeface="メイリオ" panose="020B0604030504040204" pitchFamily="50" charset="-128"/>
                <a:ea typeface="メイリオ" panose="020B0604030504040204" pitchFamily="50" charset="-128"/>
              </a:rPr>
              <a:t>: </a:t>
            </a:r>
            <a:r>
              <a:rPr kumimoji="1" lang="ja-JP" altLang="en-US" sz="700" dirty="0">
                <a:latin typeface="メイリオ" panose="020B0604030504040204" pitchFamily="50" charset="-128"/>
                <a:ea typeface="メイリオ" panose="020B0604030504040204" pitchFamily="50" charset="-128"/>
              </a:rPr>
              <a:t>にぎり寿司ランチ（コーヒー付き）</a:t>
            </a:r>
          </a:p>
        </p:txBody>
      </p:sp>
      <p:sp>
        <p:nvSpPr>
          <p:cNvPr id="127" name="テキスト ボックス 126">
            <a:extLst>
              <a:ext uri="{FF2B5EF4-FFF2-40B4-BE49-F238E27FC236}">
                <a16:creationId xmlns:a16="http://schemas.microsoft.com/office/drawing/2014/main" id="{4F80B8D1-1ABB-0968-4B33-2EEF5D54AC6E}"/>
              </a:ext>
            </a:extLst>
          </p:cNvPr>
          <p:cNvSpPr txBox="1"/>
          <p:nvPr/>
        </p:nvSpPr>
        <p:spPr>
          <a:xfrm>
            <a:off x="2266545" y="6833516"/>
            <a:ext cx="2581302" cy="1177245"/>
          </a:xfrm>
          <a:prstGeom prst="rect">
            <a:avLst/>
          </a:prstGeom>
          <a:noFill/>
        </p:spPr>
        <p:txBody>
          <a:bodyPr wrap="square" rtlCol="0">
            <a:spAutoFit/>
          </a:bodyPr>
          <a:lstStyle/>
          <a:p>
            <a:pPr defTabSz="575255">
              <a:defRPr/>
            </a:pPr>
            <a:r>
              <a:rPr kumimoji="1" lang="en-US" altLang="ja-JP" sz="1000" b="1" dirty="0">
                <a:solidFill>
                  <a:prstClr val="black"/>
                </a:solidFill>
                <a:latin typeface="メイリオ" panose="020B0604030504040204" pitchFamily="50" charset="-128"/>
                <a:ea typeface="メイリオ" panose="020B0604030504040204" pitchFamily="50" charset="-128"/>
              </a:rPr>
              <a:t>  8:30‐9:00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latin typeface="メイリオ" panose="020B0604030504040204" pitchFamily="50" charset="-128"/>
                <a:ea typeface="メイリオ" panose="020B0604030504040204" pitchFamily="50" charset="-128"/>
              </a:rPr>
              <a:t>各ご自宅＝＝</a:t>
            </a:r>
            <a:endParaRPr kumimoji="1" lang="en-US" altLang="ja-JP" sz="1000" dirty="0">
              <a:latin typeface="メイリオ" panose="020B0604030504040204" pitchFamily="50" charset="-128"/>
              <a:ea typeface="メイリオ" panose="020B0604030504040204" pitchFamily="50" charset="-128"/>
            </a:endParaRPr>
          </a:p>
          <a:p>
            <a:pPr defTabSz="575255">
              <a:defRPr/>
            </a:pPr>
            <a:r>
              <a:rPr kumimoji="1" lang="en-US" altLang="ja-JP" sz="1000" dirty="0">
                <a:latin typeface="メイリオ" panose="020B0604030504040204" pitchFamily="50" charset="-128"/>
                <a:ea typeface="メイリオ" panose="020B0604030504040204" pitchFamily="50" charset="-128"/>
              </a:rPr>
              <a:t>11:00 </a:t>
            </a:r>
            <a:r>
              <a:rPr kumimoji="1" lang="ja-JP" altLang="en-US" sz="1000" dirty="0">
                <a:latin typeface="メイリオ" panose="020B0604030504040204" pitchFamily="50" charset="-128"/>
                <a:ea typeface="メイリオ" panose="020B0604030504040204" pitchFamily="50" charset="-128"/>
              </a:rPr>
              <a:t>勝尾寺＝＝</a:t>
            </a:r>
            <a:endParaRPr kumimoji="1" lang="en-US" altLang="ja-JP" sz="1000" dirty="0">
              <a:latin typeface="メイリオ" panose="020B0604030504040204" pitchFamily="50" charset="-128"/>
              <a:ea typeface="メイリオ" panose="020B0604030504040204" pitchFamily="50" charset="-128"/>
            </a:endParaRPr>
          </a:p>
          <a:p>
            <a:pPr defTabSz="575255">
              <a:defRPr/>
            </a:pPr>
            <a:r>
              <a:rPr kumimoji="1" lang="ja-JP" altLang="en-US" sz="1000" dirty="0">
                <a:latin typeface="メイリオ" panose="020B0604030504040204" pitchFamily="50" charset="-128"/>
                <a:ea typeface="メイリオ" panose="020B0604030504040204" pitchFamily="50" charset="-128"/>
              </a:rPr>
              <a:t>　・御朱印とご参拝　</a:t>
            </a:r>
            <a:r>
              <a:rPr kumimoji="1" lang="en-US" altLang="ja-JP" sz="800" dirty="0">
                <a:latin typeface="メイリオ" panose="020B0604030504040204" pitchFamily="50" charset="-128"/>
                <a:ea typeface="メイリオ" panose="020B0604030504040204" pitchFamily="50" charset="-128"/>
              </a:rPr>
              <a:t>※12:30</a:t>
            </a:r>
            <a:r>
              <a:rPr kumimoji="1" lang="ja-JP" altLang="en-US" sz="800" dirty="0">
                <a:latin typeface="メイリオ" panose="020B0604030504040204" pitchFamily="50" charset="-128"/>
                <a:ea typeface="メイリオ" panose="020B0604030504040204" pitchFamily="50" charset="-128"/>
              </a:rPr>
              <a:t>出発</a:t>
            </a:r>
            <a:endParaRPr kumimoji="1" lang="en-US" altLang="ja-JP" sz="1000" dirty="0">
              <a:latin typeface="メイリオ" panose="020B0604030504040204" pitchFamily="50" charset="-128"/>
              <a:ea typeface="メイリオ" panose="020B0604030504040204" pitchFamily="50" charset="-128"/>
            </a:endParaRPr>
          </a:p>
          <a:p>
            <a:pPr defTabSz="575255">
              <a:defRPr/>
            </a:pPr>
            <a:r>
              <a:rPr kumimoji="1" lang="en-US" altLang="ja-JP" sz="1000" dirty="0">
                <a:latin typeface="メイリオ" panose="020B0604030504040204" pitchFamily="50" charset="-128"/>
                <a:ea typeface="メイリオ" panose="020B0604030504040204" pitchFamily="50" charset="-128"/>
              </a:rPr>
              <a:t>13:00 </a:t>
            </a:r>
            <a:r>
              <a:rPr kumimoji="1" lang="ja-JP" altLang="en-US" sz="1000" dirty="0">
                <a:latin typeface="メイリオ" panose="020B0604030504040204" pitchFamily="50" charset="-128"/>
                <a:ea typeface="メイリオ" panose="020B0604030504040204" pitchFamily="50" charset="-128"/>
              </a:rPr>
              <a:t>割烹音羽</a:t>
            </a:r>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ご昼食）</a:t>
            </a:r>
            <a:r>
              <a:rPr kumimoji="1" lang="en-US" altLang="ja-JP" sz="800" dirty="0">
                <a:latin typeface="メイリオ" panose="020B0604030504040204" pitchFamily="50" charset="-128"/>
                <a:ea typeface="メイリオ" panose="020B0604030504040204" pitchFamily="50" charset="-128"/>
              </a:rPr>
              <a:t>※15:00</a:t>
            </a:r>
            <a:r>
              <a:rPr kumimoji="1" lang="ja-JP" altLang="en-US" sz="800" dirty="0">
                <a:latin typeface="メイリオ" panose="020B0604030504040204" pitchFamily="50" charset="-128"/>
                <a:ea typeface="メイリオ" panose="020B0604030504040204" pitchFamily="50" charset="-128"/>
              </a:rPr>
              <a:t>出発</a:t>
            </a:r>
            <a:r>
              <a:rPr kumimoji="1" lang="ja-JP" altLang="en-US" sz="1000" dirty="0">
                <a:latin typeface="メイリオ" panose="020B0604030504040204" pitchFamily="50" charset="-128"/>
                <a:ea typeface="メイリオ" panose="020B0604030504040204" pitchFamily="50" charset="-128"/>
              </a:rPr>
              <a:t>＝＝</a:t>
            </a:r>
            <a:endParaRPr kumimoji="1" lang="en-US" altLang="ja-JP" sz="1000" dirty="0">
              <a:latin typeface="メイリオ" panose="020B0604030504040204" pitchFamily="50" charset="-128"/>
              <a:ea typeface="メイリオ" panose="020B0604030504040204" pitchFamily="50" charset="-128"/>
            </a:endParaRPr>
          </a:p>
          <a:p>
            <a:pPr defTabSz="575255">
              <a:defRPr/>
            </a:pPr>
            <a:r>
              <a:rPr kumimoji="1" lang="en-US" altLang="ja-JP" sz="1000" b="1" dirty="0">
                <a:latin typeface="メイリオ" panose="020B0604030504040204" pitchFamily="50" charset="-128"/>
                <a:ea typeface="メイリオ" panose="020B0604030504040204" pitchFamily="50" charset="-128"/>
              </a:rPr>
              <a:t>16:30-17:00</a:t>
            </a:r>
            <a:r>
              <a:rPr kumimoji="1" lang="ja-JP" altLang="en-US" sz="1000" b="1" dirty="0">
                <a:latin typeface="メイリオ" panose="020B0604030504040204" pitchFamily="50" charset="-128"/>
                <a:ea typeface="メイリオ" panose="020B0604030504040204" pitchFamily="50" charset="-128"/>
              </a:rPr>
              <a:t>頃 </a:t>
            </a:r>
            <a:r>
              <a:rPr kumimoji="1" lang="ja-JP" altLang="en-US" sz="1000" dirty="0">
                <a:latin typeface="メイリオ" panose="020B0604030504040204" pitchFamily="50" charset="-128"/>
                <a:ea typeface="メイリオ" panose="020B0604030504040204" pitchFamily="50" charset="-128"/>
              </a:rPr>
              <a:t>各ご自宅</a:t>
            </a:r>
            <a:r>
              <a:rPr kumimoji="1" lang="ja-JP" altLang="en-US" sz="10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a:t>
            </a:r>
            <a:endParaRPr kumimoji="1" lang="en-US" altLang="ja-JP" sz="10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endParaRPr>
          </a:p>
          <a:p>
            <a:pPr defTabSz="575255">
              <a:spcBef>
                <a:spcPts val="300"/>
              </a:spcBef>
              <a:defRPr/>
            </a:pPr>
            <a:r>
              <a:rPr kumimoji="1" lang="en-US" altLang="ja-JP" sz="9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9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箕面の秋は紅葉が見ごろ！</a:t>
            </a:r>
            <a:endParaRPr kumimoji="1" lang="en-US" altLang="ja-JP" sz="9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endParaRPr>
          </a:p>
          <a:p>
            <a:pPr defTabSz="575255">
              <a:defRPr/>
            </a:pPr>
            <a:r>
              <a:rPr kumimoji="1" lang="en-US" altLang="ja-JP" sz="9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9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達磨の赤と紅葉の競演！</a:t>
            </a:r>
            <a:endParaRPr kumimoji="1" lang="ja-JP" altLang="en-US" sz="1000" b="1" kern="100" dirty="0">
              <a:solidFill>
                <a:srgbClr val="FF0000"/>
              </a:solidFill>
              <a:highlight>
                <a:srgbClr val="FFFF00"/>
              </a:highlight>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192" name="図 191" descr="カラフルな建物&#10;&#10;中程度の精度で自動的に生成された説明">
            <a:extLst>
              <a:ext uri="{FF2B5EF4-FFF2-40B4-BE49-F238E27FC236}">
                <a16:creationId xmlns:a16="http://schemas.microsoft.com/office/drawing/2014/main" id="{DA5528B8-4105-090E-EB17-D51AA78E220C}"/>
              </a:ext>
            </a:extLst>
          </p:cNvPr>
          <p:cNvPicPr>
            <a:picLocks noChangeAspect="1"/>
          </p:cNvPicPr>
          <p:nvPr/>
        </p:nvPicPr>
        <p:blipFill>
          <a:blip r:embed="rId20"/>
          <a:stretch>
            <a:fillRect/>
          </a:stretch>
        </p:blipFill>
        <p:spPr>
          <a:xfrm>
            <a:off x="4753209" y="6959603"/>
            <a:ext cx="1187681" cy="972000"/>
          </a:xfrm>
          <a:prstGeom prst="rect">
            <a:avLst/>
          </a:prstGeom>
        </p:spPr>
      </p:pic>
      <p:pic>
        <p:nvPicPr>
          <p:cNvPr id="193" name="図 192" descr="テーブルの上の食事&#10;&#10;自動的に生成された説明">
            <a:extLst>
              <a:ext uri="{FF2B5EF4-FFF2-40B4-BE49-F238E27FC236}">
                <a16:creationId xmlns:a16="http://schemas.microsoft.com/office/drawing/2014/main" id="{E16DCE34-5AB1-AE8D-EC1D-6A7FE9488FA8}"/>
              </a:ext>
            </a:extLst>
          </p:cNvPr>
          <p:cNvPicPr>
            <a:picLocks noChangeAspect="1"/>
          </p:cNvPicPr>
          <p:nvPr/>
        </p:nvPicPr>
        <p:blipFill rotWithShape="1">
          <a:blip r:embed="rId21"/>
          <a:srcRect l="-1786" r="-1"/>
          <a:stretch/>
        </p:blipFill>
        <p:spPr>
          <a:xfrm>
            <a:off x="5981531" y="6959603"/>
            <a:ext cx="1247932" cy="972000"/>
          </a:xfrm>
          <a:prstGeom prst="rect">
            <a:avLst/>
          </a:prstGeom>
        </p:spPr>
      </p:pic>
      <p:pic>
        <p:nvPicPr>
          <p:cNvPr id="194" name="図 193">
            <a:extLst>
              <a:ext uri="{FF2B5EF4-FFF2-40B4-BE49-F238E27FC236}">
                <a16:creationId xmlns:a16="http://schemas.microsoft.com/office/drawing/2014/main" id="{08287A51-2669-F9A2-4BAC-68D766245B12}"/>
              </a:ext>
            </a:extLst>
          </p:cNvPr>
          <p:cNvPicPr>
            <a:picLocks noChangeAspect="1"/>
          </p:cNvPicPr>
          <p:nvPr/>
        </p:nvPicPr>
        <p:blipFill rotWithShape="1">
          <a:blip r:embed="rId4"/>
          <a:srcRect l="5727" t="50000" r="4191"/>
          <a:stretch/>
        </p:blipFill>
        <p:spPr>
          <a:xfrm>
            <a:off x="9852142" y="2131245"/>
            <a:ext cx="5004954" cy="352800"/>
          </a:xfrm>
          <a:prstGeom prst="rect">
            <a:avLst/>
          </a:prstGeom>
        </p:spPr>
      </p:pic>
      <p:sp>
        <p:nvSpPr>
          <p:cNvPr id="195" name="楕円 194">
            <a:extLst>
              <a:ext uri="{FF2B5EF4-FFF2-40B4-BE49-F238E27FC236}">
                <a16:creationId xmlns:a16="http://schemas.microsoft.com/office/drawing/2014/main" id="{8CFD5931-D368-22D5-46B3-D3D7DB338984}"/>
              </a:ext>
            </a:extLst>
          </p:cNvPr>
          <p:cNvSpPr/>
          <p:nvPr/>
        </p:nvSpPr>
        <p:spPr>
          <a:xfrm>
            <a:off x="9985172" y="2218704"/>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R5-1116</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196" name="テキスト ボックス 195">
            <a:extLst>
              <a:ext uri="{FF2B5EF4-FFF2-40B4-BE49-F238E27FC236}">
                <a16:creationId xmlns:a16="http://schemas.microsoft.com/office/drawing/2014/main" id="{C5F3A380-68A7-F317-AE90-9E08354402A0}"/>
              </a:ext>
            </a:extLst>
          </p:cNvPr>
          <p:cNvSpPr txBox="1"/>
          <p:nvPr/>
        </p:nvSpPr>
        <p:spPr>
          <a:xfrm>
            <a:off x="7934966" y="2522068"/>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小嶋</a:t>
            </a:r>
          </a:p>
        </p:txBody>
      </p:sp>
      <p:sp>
        <p:nvSpPr>
          <p:cNvPr id="197" name="テキスト ボックス 196">
            <a:extLst>
              <a:ext uri="{FF2B5EF4-FFF2-40B4-BE49-F238E27FC236}">
                <a16:creationId xmlns:a16="http://schemas.microsoft.com/office/drawing/2014/main" id="{6AE98D29-BDBC-5AC0-D54F-AFF0B794450C}"/>
              </a:ext>
            </a:extLst>
          </p:cNvPr>
          <p:cNvSpPr txBox="1"/>
          <p:nvPr/>
        </p:nvSpPr>
        <p:spPr>
          <a:xfrm>
            <a:off x="10449832" y="2099057"/>
            <a:ext cx="3515861" cy="369332"/>
          </a:xfrm>
          <a:prstGeom prst="rect">
            <a:avLst/>
          </a:prstGeom>
          <a:noFill/>
        </p:spPr>
        <p:txBody>
          <a:bodyPr wrap="square">
            <a:spAutoFit/>
          </a:bodyPr>
          <a:lstStyle/>
          <a:p>
            <a:pPr algn="ctr"/>
            <a:r>
              <a:rPr kumimoji="1" lang="ja-JP" altLang="en-US" sz="1800" dirty="0">
                <a:ln w="9525">
                  <a:noFill/>
                </a:ln>
                <a:solidFill>
                  <a:srgbClr val="FF0000"/>
                </a:solidFill>
                <a:latin typeface="HG創英ﾌﾟﾚｾﾞﾝｽEB" panose="02020809000000000000" pitchFamily="17" charset="-128"/>
                <a:ea typeface="HG創英ﾌﾟﾚｾﾞﾝｽEB" panose="02020809000000000000" pitchFamily="17" charset="-128"/>
              </a:rPr>
              <a:t>名店うなぎの神吉</a:t>
            </a:r>
            <a:r>
              <a:rPr kumimoji="1" lang="ja-JP" altLang="en-US" sz="1400" dirty="0">
                <a:ln w="9525">
                  <a:noFill/>
                </a:ln>
                <a:solidFill>
                  <a:srgbClr val="FF0000"/>
                </a:solidFill>
                <a:latin typeface="HG創英ﾌﾟﾚｾﾞﾝｽEB" panose="02020809000000000000" pitchFamily="17" charset="-128"/>
                <a:ea typeface="HG創英ﾌﾟﾚｾﾞﾝｽEB" panose="02020809000000000000" pitchFamily="17" charset="-128"/>
              </a:rPr>
              <a:t>＆</a:t>
            </a:r>
            <a:r>
              <a:rPr kumimoji="1" lang="ja-JP" altLang="en-US" sz="1800" dirty="0">
                <a:ln w="9525">
                  <a:noFill/>
                </a:ln>
                <a:solidFill>
                  <a:srgbClr val="FF0000"/>
                </a:solidFill>
                <a:latin typeface="HG創英ﾌﾟﾚｾﾞﾝｽEB" panose="02020809000000000000" pitchFamily="17" charset="-128"/>
                <a:ea typeface="HG創英ﾌﾟﾚｾﾞﾝｽEB" panose="02020809000000000000" pitchFamily="17" charset="-128"/>
              </a:rPr>
              <a:t>道の駅</a:t>
            </a:r>
          </a:p>
        </p:txBody>
      </p:sp>
      <p:sp>
        <p:nvSpPr>
          <p:cNvPr id="198" name="楕円 271">
            <a:extLst>
              <a:ext uri="{FF2B5EF4-FFF2-40B4-BE49-F238E27FC236}">
                <a16:creationId xmlns:a16="http://schemas.microsoft.com/office/drawing/2014/main" id="{9562CA06-A16D-8B83-2F07-CC4B5A1594A6}"/>
              </a:ext>
            </a:extLst>
          </p:cNvPr>
          <p:cNvSpPr/>
          <p:nvPr/>
        </p:nvSpPr>
        <p:spPr>
          <a:xfrm>
            <a:off x="14164179" y="2342108"/>
            <a:ext cx="648000"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ysClr val="windowText" lastClr="000000"/>
                </a:solidFill>
                <a:latin typeface="HG創英角ｺﾞｼｯｸUB" panose="020B0909000000000000" pitchFamily="49" charset="-128"/>
                <a:ea typeface="HG創英角ｺﾞｼｯｸUB" panose="020B0909000000000000" pitchFamily="49" charset="-128"/>
              </a:rPr>
              <a:t>全対応</a:t>
            </a:r>
          </a:p>
        </p:txBody>
      </p:sp>
      <p:sp>
        <p:nvSpPr>
          <p:cNvPr id="236" name="正方形/長方形 235">
            <a:extLst>
              <a:ext uri="{FF2B5EF4-FFF2-40B4-BE49-F238E27FC236}">
                <a16:creationId xmlns:a16="http://schemas.microsoft.com/office/drawing/2014/main" id="{698EFD75-6B3F-6764-64E8-CF1840FB0A77}"/>
              </a:ext>
            </a:extLst>
          </p:cNvPr>
          <p:cNvSpPr/>
          <p:nvPr/>
        </p:nvSpPr>
        <p:spPr>
          <a:xfrm>
            <a:off x="9358248" y="2540856"/>
            <a:ext cx="471600" cy="16810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dirty="0">
                <a:solidFill>
                  <a:schemeClr val="tx1"/>
                </a:solidFill>
                <a:latin typeface="メイリオ" panose="020B0604030504040204" pitchFamily="50" charset="-128"/>
                <a:ea typeface="メイリオ" panose="020B0604030504040204" pitchFamily="50" charset="-128"/>
              </a:rPr>
              <a:t>狭山</a:t>
            </a:r>
          </a:p>
        </p:txBody>
      </p:sp>
      <p:sp>
        <p:nvSpPr>
          <p:cNvPr id="239" name="楕円 238">
            <a:extLst>
              <a:ext uri="{FF2B5EF4-FFF2-40B4-BE49-F238E27FC236}">
                <a16:creationId xmlns:a16="http://schemas.microsoft.com/office/drawing/2014/main" id="{BCC3C0C8-D401-136C-DFD0-D470EBB8A7AB}"/>
              </a:ext>
            </a:extLst>
          </p:cNvPr>
          <p:cNvSpPr/>
          <p:nvPr/>
        </p:nvSpPr>
        <p:spPr>
          <a:xfrm>
            <a:off x="8649466" y="2534845"/>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600" dirty="0">
                <a:solidFill>
                  <a:schemeClr val="bg1"/>
                </a:solidFill>
                <a:latin typeface="HG創英角ｺﾞｼｯｸUB" panose="020B0909000000000000" pitchFamily="49" charset="-128"/>
                <a:ea typeface="HG創英角ｺﾞｼｯｸUB" panose="020B0909000000000000" pitchFamily="49" charset="-128"/>
              </a:rPr>
              <a:t>短距離</a:t>
            </a:r>
            <a:endParaRPr kumimoji="1" lang="ja-JP" altLang="en-US" sz="600" dirty="0"/>
          </a:p>
        </p:txBody>
      </p:sp>
      <p:sp>
        <p:nvSpPr>
          <p:cNvPr id="240" name="テキスト ボックス 239">
            <a:extLst>
              <a:ext uri="{FF2B5EF4-FFF2-40B4-BE49-F238E27FC236}">
                <a16:creationId xmlns:a16="http://schemas.microsoft.com/office/drawing/2014/main" id="{4E61B79F-49B1-84DC-2FE3-8C3807B410C8}"/>
              </a:ext>
            </a:extLst>
          </p:cNvPr>
          <p:cNvSpPr txBox="1"/>
          <p:nvPr/>
        </p:nvSpPr>
        <p:spPr>
          <a:xfrm>
            <a:off x="9856240" y="2561673"/>
            <a:ext cx="2298559" cy="1015663"/>
          </a:xfrm>
          <a:prstGeom prst="rect">
            <a:avLst/>
          </a:prstGeom>
          <a:noFill/>
        </p:spPr>
        <p:txBody>
          <a:bodyPr wrap="square" rtlCol="0">
            <a:spAutoFit/>
          </a:bodyPr>
          <a:lstStyle/>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10:00‐10:30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11:00</a:t>
            </a:r>
            <a:r>
              <a:rPr kumimoji="1" lang="ja-JP" altLang="en-US" sz="1000" dirty="0">
                <a:solidFill>
                  <a:prstClr val="black"/>
                </a:solidFill>
                <a:latin typeface="メイリオ" panose="020B0604030504040204" pitchFamily="50" charset="-128"/>
                <a:ea typeface="メイリオ" panose="020B0604030504040204" pitchFamily="50" charset="-128"/>
              </a:rPr>
              <a:t> 桑名産うなぎの神吉</a:t>
            </a:r>
            <a:r>
              <a:rPr kumimoji="1" lang="en-US" altLang="ja-JP" sz="1000" dirty="0">
                <a:solidFill>
                  <a:prstClr val="black"/>
                </a:solidFill>
                <a:latin typeface="メイリオ" panose="020B0604030504040204" pitchFamily="50" charset="-128"/>
                <a:ea typeface="メイリオ" panose="020B0604030504040204" pitchFamily="50" charset="-128"/>
              </a:rPr>
              <a:t>(</a:t>
            </a:r>
            <a:r>
              <a:rPr kumimoji="1" lang="ja-JP" altLang="en-US" sz="1000" dirty="0">
                <a:solidFill>
                  <a:prstClr val="black"/>
                </a:solidFill>
                <a:latin typeface="メイリオ" panose="020B0604030504040204" pitchFamily="50" charset="-128"/>
                <a:ea typeface="メイリオ" panose="020B0604030504040204" pitchFamily="50" charset="-128"/>
              </a:rPr>
              <a:t>ご昼食</a:t>
            </a:r>
            <a:r>
              <a:rPr kumimoji="1" lang="en-US" altLang="ja-JP" sz="1000" dirty="0">
                <a:solidFill>
                  <a:prstClr val="black"/>
                </a:solidFill>
                <a:latin typeface="メイリオ" panose="020B0604030504040204" pitchFamily="50" charset="-128"/>
                <a:ea typeface="メイリオ" panose="020B0604030504040204" pitchFamily="50" charset="-128"/>
              </a:rPr>
              <a:t>)</a:t>
            </a:r>
          </a:p>
          <a:p>
            <a:pPr defTabSz="640596">
              <a:defRPr/>
            </a:pPr>
            <a:r>
              <a:rPr kumimoji="1" lang="ja-JP" altLang="en-US" sz="1000" dirty="0">
                <a:solidFill>
                  <a:prstClr val="black"/>
                </a:solidFill>
                <a:latin typeface="メイリオ" panose="020B0604030504040204" pitchFamily="50" charset="-128"/>
                <a:ea typeface="メイリオ" panose="020B0604030504040204" pitchFamily="50" charset="-128"/>
              </a:rPr>
              <a:t>＝＝道の駅（お買物）＝＝</a:t>
            </a:r>
          </a:p>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13:30-14:00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 </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endParaRPr kumimoji="1" lang="en-US" altLang="ja-JP" sz="1000" b="1"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900" b="1" dirty="0">
                <a:solidFill>
                  <a:srgbClr val="FF0000"/>
                </a:solidFill>
                <a:latin typeface="メイリオ" panose="020B0604030504040204" pitchFamily="50" charset="-128"/>
                <a:ea typeface="メイリオ" panose="020B0604030504040204" pitchFamily="50" charset="-128"/>
              </a:rPr>
              <a:t>※</a:t>
            </a:r>
            <a:r>
              <a:rPr kumimoji="1" lang="ja-JP" altLang="en-US" sz="900" b="1" dirty="0">
                <a:solidFill>
                  <a:srgbClr val="FF0000"/>
                </a:solidFill>
                <a:latin typeface="メイリオ" panose="020B0604030504040204" pitchFamily="50" charset="-128"/>
                <a:ea typeface="メイリオ" panose="020B0604030504040204" pitchFamily="50" charset="-128"/>
              </a:rPr>
              <a:t>三重県　桑名産の鰻を使用しています</a:t>
            </a:r>
          </a:p>
        </p:txBody>
      </p:sp>
      <p:sp>
        <p:nvSpPr>
          <p:cNvPr id="241" name="テキスト ボックス 240">
            <a:extLst>
              <a:ext uri="{FF2B5EF4-FFF2-40B4-BE49-F238E27FC236}">
                <a16:creationId xmlns:a16="http://schemas.microsoft.com/office/drawing/2014/main" id="{A44CF89E-AC71-21B8-D094-D3D12563D5E3}"/>
              </a:ext>
            </a:extLst>
          </p:cNvPr>
          <p:cNvSpPr txBox="1"/>
          <p:nvPr/>
        </p:nvSpPr>
        <p:spPr>
          <a:xfrm>
            <a:off x="7938309" y="2758381"/>
            <a:ext cx="1908000" cy="615553"/>
          </a:xfrm>
          <a:prstGeom prst="rect">
            <a:avLst/>
          </a:prstGeom>
          <a:noFill/>
        </p:spPr>
        <p:txBody>
          <a:bodyPr wrap="square" rtlCol="0">
            <a:spAutoFit/>
          </a:bodyPr>
          <a:lstStyle/>
          <a:p>
            <a:pPr algn="ctr" defTabSz="493456">
              <a:defRPr/>
            </a:pPr>
            <a:r>
              <a:rPr kumimoji="1" lang="en-US" altLang="ja-JP" sz="2000" dirty="0">
                <a:latin typeface="HG創英角ｺﾞｼｯｸUB" panose="020B0909000000000000" pitchFamily="49" charset="-128"/>
                <a:ea typeface="HG創英角ｺﾞｼｯｸUB" panose="020B0909000000000000" pitchFamily="49" charset="-128"/>
              </a:rPr>
              <a:t>10,000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93456">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a:t>
            </a:r>
            <a:r>
              <a:rPr kumimoji="1" lang="en-US" altLang="ja-JP" sz="1400" dirty="0">
                <a:highlight>
                  <a:srgbClr val="FFFF00"/>
                </a:highlight>
                <a:latin typeface="HG創英角ｺﾞｼｯｸUB" panose="020B0909000000000000" pitchFamily="49" charset="-128"/>
                <a:ea typeface="HG創英角ｺﾞｼｯｸUB" panose="020B0909000000000000" pitchFamily="49" charset="-128"/>
              </a:rPr>
              <a:t>4,500</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円</a:t>
            </a:r>
            <a:r>
              <a:rPr kumimoji="1" lang="en-US" altLang="ja-JP" sz="1400" dirty="0">
                <a:latin typeface="HG創英角ｺﾞｼｯｸUB" panose="020B0909000000000000" pitchFamily="49" charset="-128"/>
                <a:ea typeface="HG創英角ｺﾞｼｯｸUB" panose="020B0909000000000000" pitchFamily="49" charset="-128"/>
              </a:rPr>
              <a:t>)</a:t>
            </a:r>
          </a:p>
        </p:txBody>
      </p:sp>
      <p:sp>
        <p:nvSpPr>
          <p:cNvPr id="242" name="テキスト ボックス 241">
            <a:extLst>
              <a:ext uri="{FF2B5EF4-FFF2-40B4-BE49-F238E27FC236}">
                <a16:creationId xmlns:a16="http://schemas.microsoft.com/office/drawing/2014/main" id="{8E38EC6B-EF8D-7E13-4686-792EC3239C24}"/>
              </a:ext>
            </a:extLst>
          </p:cNvPr>
          <p:cNvSpPr txBox="1"/>
          <p:nvPr/>
        </p:nvSpPr>
        <p:spPr>
          <a:xfrm>
            <a:off x="7937898" y="3384493"/>
            <a:ext cx="1908000" cy="200055"/>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昼食</a:t>
            </a:r>
            <a:r>
              <a:rPr kumimoji="1" lang="en-US" altLang="ja-JP" sz="700" dirty="0">
                <a:latin typeface="メイリオ" panose="020B0604030504040204" pitchFamily="50" charset="-128"/>
                <a:ea typeface="メイリオ" panose="020B0604030504040204" pitchFamily="50" charset="-128"/>
              </a:rPr>
              <a:t>: </a:t>
            </a:r>
            <a:r>
              <a:rPr kumimoji="1" lang="ja-JP" altLang="en-US" sz="700" dirty="0">
                <a:latin typeface="メイリオ" panose="020B0604030504040204" pitchFamily="50" charset="-128"/>
                <a:ea typeface="メイリオ" panose="020B0604030504040204" pitchFamily="50" charset="-128"/>
              </a:rPr>
              <a:t>うな重・肝吸い、香の物</a:t>
            </a:r>
          </a:p>
        </p:txBody>
      </p:sp>
      <p:pic>
        <p:nvPicPr>
          <p:cNvPr id="243" name="図 242">
            <a:extLst>
              <a:ext uri="{FF2B5EF4-FFF2-40B4-BE49-F238E27FC236}">
                <a16:creationId xmlns:a16="http://schemas.microsoft.com/office/drawing/2014/main" id="{4A697240-492F-274F-D7C7-8901565FAC63}"/>
              </a:ext>
            </a:extLst>
          </p:cNvPr>
          <p:cNvPicPr>
            <a:picLocks noChangeAspect="1"/>
          </p:cNvPicPr>
          <p:nvPr/>
        </p:nvPicPr>
        <p:blipFill rotWithShape="1">
          <a:blip r:embed="rId22"/>
          <a:srcRect l="5682"/>
          <a:stretch/>
        </p:blipFill>
        <p:spPr>
          <a:xfrm>
            <a:off x="13599009" y="2584265"/>
            <a:ext cx="1222359" cy="972000"/>
          </a:xfrm>
          <a:prstGeom prst="rect">
            <a:avLst/>
          </a:prstGeom>
        </p:spPr>
      </p:pic>
      <p:pic>
        <p:nvPicPr>
          <p:cNvPr id="244" name="図 243">
            <a:extLst>
              <a:ext uri="{FF2B5EF4-FFF2-40B4-BE49-F238E27FC236}">
                <a16:creationId xmlns:a16="http://schemas.microsoft.com/office/drawing/2014/main" id="{A664B1AB-7971-796B-27D4-CC85DD3CEE4D}"/>
              </a:ext>
            </a:extLst>
          </p:cNvPr>
          <p:cNvPicPr>
            <a:picLocks noChangeAspect="1"/>
          </p:cNvPicPr>
          <p:nvPr/>
        </p:nvPicPr>
        <p:blipFill rotWithShape="1">
          <a:blip r:embed="rId23"/>
          <a:srcRect l="661" t="-45" r="8719" b="45"/>
          <a:stretch/>
        </p:blipFill>
        <p:spPr>
          <a:xfrm>
            <a:off x="12222479" y="2580355"/>
            <a:ext cx="1320595" cy="972000"/>
          </a:xfrm>
          <a:prstGeom prst="rect">
            <a:avLst/>
          </a:prstGeom>
        </p:spPr>
      </p:pic>
      <p:sp>
        <p:nvSpPr>
          <p:cNvPr id="245" name="テキスト ボックス 244">
            <a:extLst>
              <a:ext uri="{FF2B5EF4-FFF2-40B4-BE49-F238E27FC236}">
                <a16:creationId xmlns:a16="http://schemas.microsoft.com/office/drawing/2014/main" id="{D1FCC750-BDEB-5182-F72B-41876D0D81FB}"/>
              </a:ext>
            </a:extLst>
          </p:cNvPr>
          <p:cNvSpPr txBox="1"/>
          <p:nvPr/>
        </p:nvSpPr>
        <p:spPr>
          <a:xfrm>
            <a:off x="9844454" y="6912024"/>
            <a:ext cx="2812366" cy="1077218"/>
          </a:xfrm>
          <a:prstGeom prst="rect">
            <a:avLst/>
          </a:prstGeom>
          <a:noFill/>
        </p:spPr>
        <p:txBody>
          <a:bodyPr wrap="square" rtlCol="0">
            <a:spAutoFit/>
          </a:bodyPr>
          <a:lstStyle/>
          <a:p>
            <a:pPr defTabSz="575255">
              <a:defRPr/>
            </a:pPr>
            <a:r>
              <a:rPr kumimoji="1" lang="en-US" altLang="ja-JP" sz="1000" b="1" dirty="0">
                <a:latin typeface="メイリオ" panose="020B0604030504040204" pitchFamily="50" charset="-128"/>
                <a:ea typeface="メイリオ" panose="020B0604030504040204" pitchFamily="50" charset="-128"/>
              </a:rPr>
              <a:t>  9:00-9:30</a:t>
            </a:r>
            <a:r>
              <a:rPr kumimoji="1" lang="ja-JP" altLang="en-US" sz="1000" b="1" dirty="0">
                <a:latin typeface="メイリオ" panose="020B0604030504040204" pitchFamily="50" charset="-128"/>
                <a:ea typeface="メイリオ" panose="020B0604030504040204" pitchFamily="50" charset="-128"/>
              </a:rPr>
              <a:t>頃 </a:t>
            </a:r>
            <a:r>
              <a:rPr kumimoji="1" lang="ja-JP" altLang="en-US" sz="1000" dirty="0">
                <a:latin typeface="メイリオ" panose="020B0604030504040204" pitchFamily="50" charset="-128"/>
                <a:ea typeface="メイリオ" panose="020B0604030504040204" pitchFamily="50" charset="-128"/>
              </a:rPr>
              <a:t>各ご自宅</a:t>
            </a:r>
            <a:r>
              <a:rPr kumimoji="1" lang="en-US" altLang="ja-JP" sz="1000" dirty="0">
                <a:latin typeface="メイリオ" panose="020B0604030504040204" pitchFamily="50" charset="-128"/>
                <a:ea typeface="メイリオ" panose="020B0604030504040204" pitchFamily="50" charset="-128"/>
              </a:rPr>
              <a:t>==</a:t>
            </a:r>
          </a:p>
          <a:p>
            <a:pPr defTabSz="575255">
              <a:defRPr/>
            </a:pPr>
            <a:r>
              <a:rPr kumimoji="1" lang="en-US" altLang="ja-JP" sz="1000" dirty="0">
                <a:latin typeface="メイリオ" panose="020B0604030504040204" pitchFamily="50" charset="-128"/>
                <a:ea typeface="メイリオ" panose="020B0604030504040204" pitchFamily="50" charset="-128"/>
              </a:rPr>
              <a:t>11:00 </a:t>
            </a:r>
            <a:r>
              <a:rPr kumimoji="1" lang="ja-JP" altLang="en-US" sz="1000" dirty="0">
                <a:latin typeface="メイリオ" panose="020B0604030504040204" pitchFamily="50" charset="-128"/>
                <a:ea typeface="メイリオ" panose="020B0604030504040204" pitchFamily="50" charset="-128"/>
              </a:rPr>
              <a:t>有田みかん街道（車窓）＝＝</a:t>
            </a:r>
            <a:endParaRPr kumimoji="1" lang="en-US" altLang="ja-JP" sz="1000" dirty="0">
              <a:latin typeface="メイリオ" panose="020B0604030504040204" pitchFamily="50" charset="-128"/>
              <a:ea typeface="メイリオ" panose="020B0604030504040204" pitchFamily="50" charset="-128"/>
            </a:endParaRPr>
          </a:p>
          <a:p>
            <a:pPr defTabSz="575255">
              <a:defRPr/>
            </a:pPr>
            <a:r>
              <a:rPr kumimoji="1" lang="en-US" altLang="ja-JP" sz="1000" dirty="0">
                <a:latin typeface="メイリオ" panose="020B0604030504040204" pitchFamily="50" charset="-128"/>
                <a:ea typeface="メイリオ" panose="020B0604030504040204" pitchFamily="50" charset="-128"/>
              </a:rPr>
              <a:t>11:30</a:t>
            </a:r>
            <a:r>
              <a:rPr kumimoji="1" lang="ja-JP" altLang="en-US" sz="1000" dirty="0">
                <a:latin typeface="メイリオ" panose="020B0604030504040204" pitchFamily="50" charset="-128"/>
                <a:ea typeface="メイリオ" panose="020B0604030504040204" pitchFamily="50" charset="-128"/>
              </a:rPr>
              <a:t> 絶景カフェ テスティモーネ（ご昼食）</a:t>
            </a:r>
            <a:r>
              <a:rPr kumimoji="1" lang="en-US" altLang="ja-JP" sz="1000" dirty="0">
                <a:latin typeface="メイリオ" panose="020B0604030504040204" pitchFamily="50" charset="-128"/>
                <a:ea typeface="メイリオ" panose="020B0604030504040204" pitchFamily="50" charset="-128"/>
              </a:rPr>
              <a:t> </a:t>
            </a:r>
            <a:r>
              <a:rPr kumimoji="1" lang="ja-JP" altLang="en-US" sz="1000" dirty="0">
                <a:latin typeface="メイリオ" panose="020B0604030504040204" pitchFamily="50" charset="-128"/>
                <a:ea typeface="メイリオ" panose="020B0604030504040204" pitchFamily="50" charset="-128"/>
              </a:rPr>
              <a:t>＝＝箕島漁港（お買物）＝＝　</a:t>
            </a:r>
            <a:endParaRPr kumimoji="1" lang="en-US" altLang="ja-JP" sz="1000" dirty="0">
              <a:latin typeface="メイリオ" panose="020B0604030504040204" pitchFamily="50" charset="-128"/>
              <a:ea typeface="メイリオ" panose="020B0604030504040204" pitchFamily="50" charset="-128"/>
            </a:endParaRPr>
          </a:p>
          <a:p>
            <a:pPr defTabSz="575255">
              <a:defRPr/>
            </a:pPr>
            <a:r>
              <a:rPr kumimoji="1" lang="en-US" altLang="ja-JP" sz="1000" b="1" dirty="0">
                <a:latin typeface="メイリオ" panose="020B0604030504040204" pitchFamily="50" charset="-128"/>
                <a:ea typeface="メイリオ" panose="020B0604030504040204" pitchFamily="50" charset="-128"/>
              </a:rPr>
              <a:t>16:00-16:30</a:t>
            </a:r>
            <a:r>
              <a:rPr kumimoji="1" lang="ja-JP" altLang="en-US" sz="1000" b="1" dirty="0">
                <a:latin typeface="メイリオ" panose="020B0604030504040204" pitchFamily="50" charset="-128"/>
                <a:ea typeface="メイリオ" panose="020B0604030504040204" pitchFamily="50" charset="-128"/>
              </a:rPr>
              <a:t>頃 </a:t>
            </a:r>
            <a:r>
              <a:rPr kumimoji="1" lang="ja-JP" altLang="en-US" sz="1000" dirty="0">
                <a:latin typeface="メイリオ" panose="020B0604030504040204" pitchFamily="50" charset="-128"/>
                <a:ea typeface="メイリオ" panose="020B0604030504040204" pitchFamily="50" charset="-128"/>
              </a:rPr>
              <a:t>各ご自宅</a:t>
            </a:r>
            <a:endParaRPr kumimoji="1" lang="en-US" altLang="ja-JP" sz="1000" dirty="0">
              <a:latin typeface="メイリオ" panose="020B0604030504040204" pitchFamily="50" charset="-128"/>
              <a:ea typeface="メイリオ" panose="020B0604030504040204" pitchFamily="50" charset="-128"/>
            </a:endParaRPr>
          </a:p>
          <a:p>
            <a:pPr defTabSz="575255">
              <a:spcBef>
                <a:spcPts val="600"/>
              </a:spcBef>
              <a:defRPr/>
            </a:pPr>
            <a:r>
              <a:rPr kumimoji="1" lang="en-US" altLang="ja-JP" sz="9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9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有田の絶景ドライブウェイと箕島漁港お買物</a:t>
            </a:r>
            <a:endParaRPr kumimoji="1" lang="ja-JP" altLang="en-US" sz="7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246" name="図 245">
            <a:extLst>
              <a:ext uri="{FF2B5EF4-FFF2-40B4-BE49-F238E27FC236}">
                <a16:creationId xmlns:a16="http://schemas.microsoft.com/office/drawing/2014/main" id="{4F130CC6-DCE7-5C3F-7538-D5642ACAE53E}"/>
              </a:ext>
            </a:extLst>
          </p:cNvPr>
          <p:cNvPicPr>
            <a:picLocks noChangeAspect="1"/>
          </p:cNvPicPr>
          <p:nvPr/>
        </p:nvPicPr>
        <p:blipFill rotWithShape="1">
          <a:blip r:embed="rId4"/>
          <a:srcRect l="5727" t="50000" r="4191"/>
          <a:stretch/>
        </p:blipFill>
        <p:spPr>
          <a:xfrm>
            <a:off x="9854004" y="6536948"/>
            <a:ext cx="5004954" cy="352800"/>
          </a:xfrm>
          <a:prstGeom prst="rect">
            <a:avLst/>
          </a:prstGeom>
        </p:spPr>
      </p:pic>
      <p:sp>
        <p:nvSpPr>
          <p:cNvPr id="247" name="楕円 246">
            <a:extLst>
              <a:ext uri="{FF2B5EF4-FFF2-40B4-BE49-F238E27FC236}">
                <a16:creationId xmlns:a16="http://schemas.microsoft.com/office/drawing/2014/main" id="{1A63BE9B-7887-D15E-A0BC-2C4A51DB2CC5}"/>
              </a:ext>
            </a:extLst>
          </p:cNvPr>
          <p:cNvSpPr/>
          <p:nvPr/>
        </p:nvSpPr>
        <p:spPr>
          <a:xfrm>
            <a:off x="9985172" y="6624407"/>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R5-1130</a:t>
            </a:r>
          </a:p>
        </p:txBody>
      </p:sp>
      <p:sp>
        <p:nvSpPr>
          <p:cNvPr id="249" name="テキスト ボックス 248">
            <a:extLst>
              <a:ext uri="{FF2B5EF4-FFF2-40B4-BE49-F238E27FC236}">
                <a16:creationId xmlns:a16="http://schemas.microsoft.com/office/drawing/2014/main" id="{02BE54DF-9E1D-10C8-7732-83167CD820B5}"/>
              </a:ext>
            </a:extLst>
          </p:cNvPr>
          <p:cNvSpPr txBox="1"/>
          <p:nvPr/>
        </p:nvSpPr>
        <p:spPr>
          <a:xfrm>
            <a:off x="7934139" y="6932382"/>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三好</a:t>
            </a:r>
          </a:p>
        </p:txBody>
      </p:sp>
      <p:sp>
        <p:nvSpPr>
          <p:cNvPr id="250" name="テキスト ボックス 249">
            <a:extLst>
              <a:ext uri="{FF2B5EF4-FFF2-40B4-BE49-F238E27FC236}">
                <a16:creationId xmlns:a16="http://schemas.microsoft.com/office/drawing/2014/main" id="{BF5DD2B9-41C2-2B78-B369-6857255B1064}"/>
              </a:ext>
            </a:extLst>
          </p:cNvPr>
          <p:cNvSpPr txBox="1"/>
          <p:nvPr/>
        </p:nvSpPr>
        <p:spPr>
          <a:xfrm>
            <a:off x="7933982" y="7725990"/>
            <a:ext cx="1908000" cy="200055"/>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昼食</a:t>
            </a:r>
            <a:r>
              <a:rPr kumimoji="1" lang="en-US" altLang="ja-JP" sz="700" dirty="0">
                <a:latin typeface="メイリオ" panose="020B0604030504040204" pitchFamily="50" charset="-128"/>
                <a:ea typeface="メイリオ" panose="020B0604030504040204" pitchFamily="50" charset="-128"/>
              </a:rPr>
              <a:t>: </a:t>
            </a:r>
            <a:r>
              <a:rPr kumimoji="1" lang="ja-JP" altLang="en-US" sz="700" dirty="0">
                <a:latin typeface="メイリオ" panose="020B0604030504040204" pitchFamily="50" charset="-128"/>
                <a:ea typeface="メイリオ" panose="020B0604030504040204" pitchFamily="50" charset="-128"/>
              </a:rPr>
              <a:t>前菜･選べるパスタ･パン･デザート</a:t>
            </a:r>
            <a:endParaRPr kumimoji="1" lang="en-US" altLang="ja-JP" sz="700" dirty="0">
              <a:latin typeface="メイリオ" panose="020B0604030504040204" pitchFamily="50" charset="-128"/>
              <a:ea typeface="メイリオ" panose="020B0604030504040204" pitchFamily="50" charset="-128"/>
            </a:endParaRPr>
          </a:p>
        </p:txBody>
      </p:sp>
      <p:sp>
        <p:nvSpPr>
          <p:cNvPr id="251" name="正方形/長方形 250">
            <a:extLst>
              <a:ext uri="{FF2B5EF4-FFF2-40B4-BE49-F238E27FC236}">
                <a16:creationId xmlns:a16="http://schemas.microsoft.com/office/drawing/2014/main" id="{597A5A5B-FA76-1C43-8D8B-D31DA0C699CF}"/>
              </a:ext>
            </a:extLst>
          </p:cNvPr>
          <p:cNvSpPr/>
          <p:nvPr/>
        </p:nvSpPr>
        <p:spPr>
          <a:xfrm>
            <a:off x="9353489" y="6943848"/>
            <a:ext cx="471600" cy="16810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dirty="0">
                <a:solidFill>
                  <a:schemeClr val="tx1"/>
                </a:solidFill>
                <a:latin typeface="メイリオ" panose="020B0604030504040204" pitchFamily="50" charset="-128"/>
                <a:ea typeface="メイリオ" panose="020B0604030504040204" pitchFamily="50" charset="-128"/>
              </a:rPr>
              <a:t>有田</a:t>
            </a:r>
          </a:p>
        </p:txBody>
      </p:sp>
      <p:sp>
        <p:nvSpPr>
          <p:cNvPr id="252" name="楕円 251">
            <a:extLst>
              <a:ext uri="{FF2B5EF4-FFF2-40B4-BE49-F238E27FC236}">
                <a16:creationId xmlns:a16="http://schemas.microsoft.com/office/drawing/2014/main" id="{5649FEEC-5628-F2AF-0F67-B92C17FEC0B8}"/>
              </a:ext>
            </a:extLst>
          </p:cNvPr>
          <p:cNvSpPr/>
          <p:nvPr/>
        </p:nvSpPr>
        <p:spPr>
          <a:xfrm>
            <a:off x="8649466" y="6938020"/>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600" dirty="0">
                <a:solidFill>
                  <a:schemeClr val="bg1"/>
                </a:solidFill>
                <a:latin typeface="HG創英角ｺﾞｼｯｸUB" panose="020B0909000000000000" pitchFamily="49" charset="-128"/>
                <a:ea typeface="HG創英角ｺﾞｼｯｸUB" panose="020B0909000000000000" pitchFamily="49" charset="-128"/>
              </a:rPr>
              <a:t>長距離</a:t>
            </a:r>
            <a:endParaRPr kumimoji="1" lang="ja-JP" altLang="en-US" sz="600" dirty="0"/>
          </a:p>
        </p:txBody>
      </p:sp>
      <p:sp>
        <p:nvSpPr>
          <p:cNvPr id="253" name="テキスト ボックス 252">
            <a:extLst>
              <a:ext uri="{FF2B5EF4-FFF2-40B4-BE49-F238E27FC236}">
                <a16:creationId xmlns:a16="http://schemas.microsoft.com/office/drawing/2014/main" id="{53606779-60C4-1F67-410E-98B41EA8988B}"/>
              </a:ext>
            </a:extLst>
          </p:cNvPr>
          <p:cNvSpPr txBox="1"/>
          <p:nvPr/>
        </p:nvSpPr>
        <p:spPr>
          <a:xfrm>
            <a:off x="10469669" y="6502551"/>
            <a:ext cx="3884506" cy="369332"/>
          </a:xfrm>
          <a:prstGeom prst="rect">
            <a:avLst/>
          </a:prstGeom>
          <a:noFill/>
        </p:spPr>
        <p:txBody>
          <a:bodyPr wrap="square" rtlCol="0">
            <a:spAutoFit/>
          </a:bodyPr>
          <a:lstStyle/>
          <a:p>
            <a:pPr algn="ctr"/>
            <a:r>
              <a:rPr kumimoji="1" lang="ja-JP" altLang="en-US" dirty="0">
                <a:ln w="9525">
                  <a:noFill/>
                </a:ln>
                <a:solidFill>
                  <a:srgbClr val="FF0000"/>
                </a:solidFill>
                <a:latin typeface="HG創英ﾌﾟﾚｾﾞﾝｽEB" panose="02020809000000000000" pitchFamily="17" charset="-128"/>
                <a:ea typeface="HG創英ﾌﾟﾚｾﾞﾝｽEB" panose="02020809000000000000" pitchFamily="17" charset="-128"/>
              </a:rPr>
              <a:t>有田みかん街道と絶景カフェ</a:t>
            </a:r>
            <a:endParaRPr kumimoji="1" lang="en-US" altLang="ja-JP" dirty="0">
              <a:ln w="9525">
                <a:noFill/>
              </a:ln>
              <a:solidFill>
                <a:srgbClr val="FF0000"/>
              </a:solidFill>
              <a:latin typeface="HG創英ﾌﾟﾚｾﾞﾝｽEB" panose="02020809000000000000" pitchFamily="17" charset="-128"/>
              <a:ea typeface="HG創英ﾌﾟﾚｾﾞﾝｽEB" panose="02020809000000000000" pitchFamily="17" charset="-128"/>
            </a:endParaRPr>
          </a:p>
        </p:txBody>
      </p:sp>
      <p:sp>
        <p:nvSpPr>
          <p:cNvPr id="254" name="テキスト ボックス 253">
            <a:extLst>
              <a:ext uri="{FF2B5EF4-FFF2-40B4-BE49-F238E27FC236}">
                <a16:creationId xmlns:a16="http://schemas.microsoft.com/office/drawing/2014/main" id="{28A7D929-B062-F541-A034-C7717F99A39A}"/>
              </a:ext>
            </a:extLst>
          </p:cNvPr>
          <p:cNvSpPr txBox="1"/>
          <p:nvPr/>
        </p:nvSpPr>
        <p:spPr>
          <a:xfrm>
            <a:off x="7934612" y="7112331"/>
            <a:ext cx="1908000" cy="615553"/>
          </a:xfrm>
          <a:prstGeom prst="rect">
            <a:avLst/>
          </a:prstGeom>
          <a:noFill/>
        </p:spPr>
        <p:txBody>
          <a:bodyPr wrap="square" rtlCol="0">
            <a:spAutoFit/>
          </a:bodyPr>
          <a:lstStyle/>
          <a:p>
            <a:pPr algn="ctr" defTabSz="443123">
              <a:defRPr/>
            </a:pPr>
            <a:r>
              <a:rPr kumimoji="1" lang="en-US" altLang="ja-JP" sz="2000" dirty="0">
                <a:latin typeface="HG創英角ｺﾞｼｯｸUB" panose="020B0909000000000000" pitchFamily="49" charset="-128"/>
                <a:ea typeface="HG創英角ｺﾞｼｯｸUB" panose="020B0909000000000000" pitchFamily="49" charset="-128"/>
              </a:rPr>
              <a:t>15,500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43123">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a:t>
            </a:r>
            <a:r>
              <a:rPr kumimoji="1" lang="en-US" altLang="ja-JP" sz="1400" dirty="0">
                <a:highlight>
                  <a:srgbClr val="FFFF00"/>
                </a:highlight>
                <a:latin typeface="HG創英角ｺﾞｼｯｸUB" panose="020B0909000000000000" pitchFamily="49" charset="-128"/>
                <a:ea typeface="HG創英角ｺﾞｼｯｸUB" panose="020B0909000000000000" pitchFamily="49" charset="-128"/>
              </a:rPr>
              <a:t>4,000</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円</a:t>
            </a:r>
            <a:r>
              <a:rPr kumimoji="1" lang="en-US" altLang="ja-JP" sz="1400" dirty="0">
                <a:latin typeface="HG創英角ｺﾞｼｯｸUB" panose="020B0909000000000000" pitchFamily="49" charset="-128"/>
                <a:ea typeface="HG創英角ｺﾞｼｯｸUB" panose="020B0909000000000000" pitchFamily="49" charset="-128"/>
              </a:rPr>
              <a:t>)</a:t>
            </a:r>
          </a:p>
        </p:txBody>
      </p:sp>
      <p:sp>
        <p:nvSpPr>
          <p:cNvPr id="255" name="楕円 271">
            <a:extLst>
              <a:ext uri="{FF2B5EF4-FFF2-40B4-BE49-F238E27FC236}">
                <a16:creationId xmlns:a16="http://schemas.microsoft.com/office/drawing/2014/main" id="{440E80D3-F42D-9242-8992-C71578034E93}"/>
              </a:ext>
            </a:extLst>
          </p:cNvPr>
          <p:cNvSpPr/>
          <p:nvPr/>
        </p:nvSpPr>
        <p:spPr>
          <a:xfrm>
            <a:off x="14164179" y="6738641"/>
            <a:ext cx="648000"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tx1"/>
                </a:solidFill>
                <a:latin typeface="HG創英角ｺﾞｼｯｸUB" panose="020B0909000000000000" pitchFamily="49" charset="-128"/>
                <a:ea typeface="HG創英角ｺﾞｼｯｸUB" panose="020B0909000000000000" pitchFamily="49" charset="-128"/>
              </a:rPr>
              <a:t>全対応</a:t>
            </a:r>
          </a:p>
        </p:txBody>
      </p:sp>
      <p:pic>
        <p:nvPicPr>
          <p:cNvPr id="256" name="図 255" descr="建物, テーブル, 水, 椅子 が含まれている画像&#10;&#10;自動的に生成された説明">
            <a:extLst>
              <a:ext uri="{FF2B5EF4-FFF2-40B4-BE49-F238E27FC236}">
                <a16:creationId xmlns:a16="http://schemas.microsoft.com/office/drawing/2014/main" id="{B853358F-53FE-C58F-F4C9-8B32A0F3553F}"/>
              </a:ext>
            </a:extLst>
          </p:cNvPr>
          <p:cNvPicPr>
            <a:picLocks noChangeAspect="1"/>
          </p:cNvPicPr>
          <p:nvPr/>
        </p:nvPicPr>
        <p:blipFill>
          <a:blip r:embed="rId24"/>
          <a:stretch>
            <a:fillRect/>
          </a:stretch>
        </p:blipFill>
        <p:spPr>
          <a:xfrm>
            <a:off x="13363559" y="6988964"/>
            <a:ext cx="1460657" cy="972000"/>
          </a:xfrm>
          <a:prstGeom prst="rect">
            <a:avLst/>
          </a:prstGeom>
        </p:spPr>
      </p:pic>
      <p:pic>
        <p:nvPicPr>
          <p:cNvPr id="257" name="図 256">
            <a:extLst>
              <a:ext uri="{FF2B5EF4-FFF2-40B4-BE49-F238E27FC236}">
                <a16:creationId xmlns:a16="http://schemas.microsoft.com/office/drawing/2014/main" id="{2A3D535F-50C6-EED9-2516-B5DD874222F5}"/>
              </a:ext>
            </a:extLst>
          </p:cNvPr>
          <p:cNvPicPr>
            <a:picLocks noChangeAspect="1"/>
          </p:cNvPicPr>
          <p:nvPr/>
        </p:nvPicPr>
        <p:blipFill rotWithShape="1">
          <a:blip r:embed="rId25"/>
          <a:srcRect l="15642"/>
          <a:stretch/>
        </p:blipFill>
        <p:spPr>
          <a:xfrm>
            <a:off x="12598696" y="7492964"/>
            <a:ext cx="728321" cy="468000"/>
          </a:xfrm>
          <a:prstGeom prst="rect">
            <a:avLst/>
          </a:prstGeom>
        </p:spPr>
      </p:pic>
      <p:pic>
        <p:nvPicPr>
          <p:cNvPr id="258" name="図 257" descr="山の上の橋&#10;&#10;低い精度で自動的に生成された説明">
            <a:extLst>
              <a:ext uri="{FF2B5EF4-FFF2-40B4-BE49-F238E27FC236}">
                <a16:creationId xmlns:a16="http://schemas.microsoft.com/office/drawing/2014/main" id="{BC02210A-6339-B23F-AACD-39648F6E757B}"/>
              </a:ext>
            </a:extLst>
          </p:cNvPr>
          <p:cNvPicPr>
            <a:picLocks noChangeAspect="1"/>
          </p:cNvPicPr>
          <p:nvPr/>
        </p:nvPicPr>
        <p:blipFill rotWithShape="1">
          <a:blip r:embed="rId26"/>
          <a:srcRect t="5296" b="6144"/>
          <a:stretch/>
        </p:blipFill>
        <p:spPr>
          <a:xfrm>
            <a:off x="12596168" y="6995160"/>
            <a:ext cx="725939" cy="468000"/>
          </a:xfrm>
          <a:prstGeom prst="rect">
            <a:avLst/>
          </a:prstGeom>
        </p:spPr>
      </p:pic>
      <p:sp>
        <p:nvSpPr>
          <p:cNvPr id="259" name="楕円 258">
            <a:extLst>
              <a:ext uri="{FF2B5EF4-FFF2-40B4-BE49-F238E27FC236}">
                <a16:creationId xmlns:a16="http://schemas.microsoft.com/office/drawing/2014/main" id="{0364F36B-C66F-6DF9-BB75-DBC35F72CE6C}"/>
              </a:ext>
            </a:extLst>
          </p:cNvPr>
          <p:cNvSpPr/>
          <p:nvPr/>
        </p:nvSpPr>
        <p:spPr>
          <a:xfrm>
            <a:off x="2367596" y="5298390"/>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R5-1121</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263" name="正方形/長方形 262">
            <a:extLst>
              <a:ext uri="{FF2B5EF4-FFF2-40B4-BE49-F238E27FC236}">
                <a16:creationId xmlns:a16="http://schemas.microsoft.com/office/drawing/2014/main" id="{39F7B497-313F-D3FC-6C0D-EE74F511DB1A}"/>
              </a:ext>
            </a:extLst>
          </p:cNvPr>
          <p:cNvSpPr/>
          <p:nvPr/>
        </p:nvSpPr>
        <p:spPr>
          <a:xfrm>
            <a:off x="13715897" y="5474239"/>
            <a:ext cx="1154482" cy="184666"/>
          </a:xfrm>
          <a:prstGeom prst="rect">
            <a:avLst/>
          </a:prstGeom>
          <a:noFill/>
        </p:spPr>
        <p:txBody>
          <a:bodyPr wrap="none" lIns="91440" tIns="45720" rIns="91440" bIns="45720">
            <a:spAutoFit/>
          </a:bodyPr>
          <a:lstStyle/>
          <a:p>
            <a:pPr algn="ctr"/>
            <a:r>
              <a:rPr lang="en-US" altLang="ja-JP" sz="600" b="1" cap="none" spc="0" dirty="0">
                <a:ln w="0"/>
                <a:solidFill>
                  <a:schemeClr val="bg1"/>
                </a:solidFill>
                <a:latin typeface="ＭＳ Ｐゴシック" panose="020B0600070205080204" pitchFamily="50" charset="-128"/>
                <a:ea typeface="ＭＳ Ｐゴシック" panose="020B0600070205080204" pitchFamily="50" charset="-128"/>
              </a:rPr>
              <a:t>※</a:t>
            </a:r>
            <a:r>
              <a:rPr lang="ja-JP" altLang="en-US" sz="600" b="1" cap="none" spc="0" dirty="0">
                <a:ln w="0"/>
                <a:solidFill>
                  <a:schemeClr val="bg1"/>
                </a:solidFill>
                <a:latin typeface="ＭＳ Ｐゴシック" panose="020B0600070205080204" pitchFamily="50" charset="-128"/>
                <a:ea typeface="ＭＳ Ｐゴシック" panose="020B0600070205080204" pitchFamily="50" charset="-128"/>
              </a:rPr>
              <a:t>画像は</a:t>
            </a:r>
            <a:r>
              <a:rPr lang="en-US" altLang="ja-JP" sz="600" b="1" cap="none" spc="0" dirty="0">
                <a:ln w="0"/>
                <a:solidFill>
                  <a:schemeClr val="bg1"/>
                </a:solidFill>
                <a:latin typeface="ＭＳ Ｐゴシック" panose="020B0600070205080204" pitchFamily="50" charset="-128"/>
                <a:ea typeface="ＭＳ Ｐゴシック" panose="020B0600070205080204" pitchFamily="50" charset="-128"/>
              </a:rPr>
              <a:t>2022</a:t>
            </a:r>
            <a:r>
              <a:rPr lang="ja-JP" altLang="en-US" sz="600" b="1" cap="none" spc="0" dirty="0">
                <a:ln w="0"/>
                <a:solidFill>
                  <a:schemeClr val="bg1"/>
                </a:solidFill>
                <a:latin typeface="ＭＳ Ｐゴシック" panose="020B0600070205080204" pitchFamily="50" charset="-128"/>
                <a:ea typeface="ＭＳ Ｐゴシック" panose="020B0600070205080204" pitchFamily="50" charset="-128"/>
              </a:rPr>
              <a:t>年のテーマです</a:t>
            </a:r>
          </a:p>
        </p:txBody>
      </p:sp>
      <p:sp>
        <p:nvSpPr>
          <p:cNvPr id="264" name="楕円 271">
            <a:extLst>
              <a:ext uri="{FF2B5EF4-FFF2-40B4-BE49-F238E27FC236}">
                <a16:creationId xmlns:a16="http://schemas.microsoft.com/office/drawing/2014/main" id="{80347DE8-70B4-069B-3EB5-3891EEDBBC11}"/>
              </a:ext>
            </a:extLst>
          </p:cNvPr>
          <p:cNvSpPr/>
          <p:nvPr/>
        </p:nvSpPr>
        <p:spPr>
          <a:xfrm>
            <a:off x="14164179" y="5269720"/>
            <a:ext cx="648000" cy="1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tx1"/>
                </a:solidFill>
                <a:latin typeface="HG創英角ｺﾞｼｯｸUB" panose="020B0909000000000000" pitchFamily="49" charset="-128"/>
                <a:ea typeface="HG創英角ｺﾞｼｯｸUB" panose="020B0909000000000000" pitchFamily="49" charset="-128"/>
              </a:rPr>
              <a:t>移乗可</a:t>
            </a:r>
          </a:p>
        </p:txBody>
      </p:sp>
      <p:sp>
        <p:nvSpPr>
          <p:cNvPr id="265" name="楕円 271">
            <a:extLst>
              <a:ext uri="{FF2B5EF4-FFF2-40B4-BE49-F238E27FC236}">
                <a16:creationId xmlns:a16="http://schemas.microsoft.com/office/drawing/2014/main" id="{F29B0BDF-992C-3CE1-D318-766983EEAB8A}"/>
              </a:ext>
            </a:extLst>
          </p:cNvPr>
          <p:cNvSpPr/>
          <p:nvPr/>
        </p:nvSpPr>
        <p:spPr>
          <a:xfrm>
            <a:off x="6581768" y="6709748"/>
            <a:ext cx="648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bg1"/>
                </a:solidFill>
                <a:latin typeface="HG創英角ｺﾞｼｯｸUB" panose="020B0909000000000000" pitchFamily="49" charset="-128"/>
                <a:ea typeface="HG創英角ｺﾞｼｯｸUB" panose="020B0909000000000000" pitchFamily="49" charset="-128"/>
              </a:rPr>
              <a:t>階段あり</a:t>
            </a:r>
          </a:p>
        </p:txBody>
      </p:sp>
    </p:spTree>
    <p:extLst>
      <p:ext uri="{BB962C8B-B14F-4D97-AF65-F5344CB8AC3E}">
        <p14:creationId xmlns:p14="http://schemas.microsoft.com/office/powerpoint/2010/main" val="1305895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A80F9AAD-9BD9-021F-3E8D-7313B7781F65}"/>
              </a:ext>
            </a:extLst>
          </p:cNvPr>
          <p:cNvGrpSpPr/>
          <p:nvPr/>
        </p:nvGrpSpPr>
        <p:grpSpPr>
          <a:xfrm>
            <a:off x="12991463" y="20586"/>
            <a:ext cx="2034455" cy="848593"/>
            <a:chOff x="5520077" y="40068"/>
            <a:chExt cx="1703059" cy="660894"/>
          </a:xfrm>
        </p:grpSpPr>
        <p:sp>
          <p:nvSpPr>
            <p:cNvPr id="13" name="テキスト ボックス 12">
              <a:extLst>
                <a:ext uri="{FF2B5EF4-FFF2-40B4-BE49-F238E27FC236}">
                  <a16:creationId xmlns:a16="http://schemas.microsoft.com/office/drawing/2014/main" id="{58BDA2C3-99C2-CBCE-7D45-258635737044}"/>
                </a:ext>
              </a:extLst>
            </p:cNvPr>
            <p:cNvSpPr txBox="1"/>
            <p:nvPr/>
          </p:nvSpPr>
          <p:spPr>
            <a:xfrm>
              <a:off x="5520077" y="40068"/>
              <a:ext cx="1610446" cy="496279"/>
            </a:xfrm>
            <a:prstGeom prst="rect">
              <a:avLst/>
            </a:prstGeom>
            <a:noFill/>
          </p:spPr>
          <p:txBody>
            <a:bodyPr wrap="square">
              <a:spAutoFit/>
            </a:bodyPr>
            <a:lstStyle/>
            <a:p>
              <a:pPr algn="ctr">
                <a:lnSpc>
                  <a:spcPct val="119000"/>
                </a:lnSpc>
                <a:spcAft>
                  <a:spcPts val="648"/>
                </a:spcAft>
              </a:pPr>
              <a:r>
                <a:rPr lang="en-US" altLang="ja-JP" sz="3200" kern="1400" dirty="0">
                  <a:solidFill>
                    <a:srgbClr val="99BB5A"/>
                  </a:solidFill>
                  <a:effectLst>
                    <a:outerShdw blurRad="50800" dist="38100" dir="2700000" algn="tl">
                      <a:srgbClr val="000000">
                        <a:alpha val="40000"/>
                      </a:srgbClr>
                    </a:outerShdw>
                  </a:effectLst>
                  <a:latin typeface="Trebuchet MS" panose="020B0603020202020204" pitchFamily="34" charset="0"/>
                </a:rPr>
                <a:t>Heartful</a:t>
              </a:r>
              <a:endParaRPr lang="en-US" altLang="ja-JP" sz="3200" kern="1400" dirty="0">
                <a:solidFill>
                  <a:srgbClr val="000000"/>
                </a:solidFill>
                <a:latin typeface="Calibri" panose="020F0502020204030204" pitchFamily="34" charset="0"/>
              </a:endParaRPr>
            </a:p>
          </p:txBody>
        </p:sp>
        <p:sp>
          <p:nvSpPr>
            <p:cNvPr id="14" name="テキスト ボックス 13">
              <a:extLst>
                <a:ext uri="{FF2B5EF4-FFF2-40B4-BE49-F238E27FC236}">
                  <a16:creationId xmlns:a16="http://schemas.microsoft.com/office/drawing/2014/main" id="{5C269D5A-F79D-13CB-D825-6E3752A32E3A}"/>
                </a:ext>
              </a:extLst>
            </p:cNvPr>
            <p:cNvSpPr txBox="1"/>
            <p:nvPr/>
          </p:nvSpPr>
          <p:spPr>
            <a:xfrm>
              <a:off x="5930768" y="442558"/>
              <a:ext cx="1292368" cy="258404"/>
            </a:xfrm>
            <a:prstGeom prst="rect">
              <a:avLst/>
            </a:prstGeom>
            <a:noFill/>
          </p:spPr>
          <p:txBody>
            <a:bodyPr wrap="square" rtlCol="0">
              <a:spAutoFit/>
            </a:bodyPr>
            <a:lstStyle/>
            <a:p>
              <a:r>
                <a:rPr kumimoji="1" lang="ja-JP" altLang="en-US" sz="1079" b="1" dirty="0"/>
                <a:t>ハートフルサンク</a:t>
              </a:r>
            </a:p>
          </p:txBody>
        </p:sp>
      </p:grpSp>
      <p:sp>
        <p:nvSpPr>
          <p:cNvPr id="16" name="テキスト ボックス 15">
            <a:extLst>
              <a:ext uri="{FF2B5EF4-FFF2-40B4-BE49-F238E27FC236}">
                <a16:creationId xmlns:a16="http://schemas.microsoft.com/office/drawing/2014/main" id="{CAB4BA04-7E23-CEDA-B731-B5EEA31615EC}"/>
              </a:ext>
            </a:extLst>
          </p:cNvPr>
          <p:cNvSpPr txBox="1"/>
          <p:nvPr/>
        </p:nvSpPr>
        <p:spPr>
          <a:xfrm>
            <a:off x="85812" y="9476"/>
            <a:ext cx="6780502" cy="707886"/>
          </a:xfrm>
          <a:prstGeom prst="rect">
            <a:avLst/>
          </a:prstGeom>
          <a:noFill/>
        </p:spPr>
        <p:txBody>
          <a:bodyPr wrap="square">
            <a:spAutoFit/>
          </a:bodyPr>
          <a:lstStyle/>
          <a:p>
            <a:pPr defTabSz="640596">
              <a:defRPr/>
            </a:pPr>
            <a:r>
              <a:rPr kumimoji="1" lang="en-US" altLang="ja-JP" sz="4000" dirty="0">
                <a:solidFill>
                  <a:srgbClr val="FF0000"/>
                </a:solidFill>
                <a:highlight>
                  <a:srgbClr val="FFFF00"/>
                </a:highlight>
                <a:latin typeface="HGS創英ﾌﾟﾚｾﾞﾝｽEB" panose="02020800000000000000" pitchFamily="18" charset="-128"/>
                <a:ea typeface="HGS創英ﾌﾟﾚｾﾞﾝｽEB" panose="02020800000000000000" pitchFamily="18" charset="-128"/>
              </a:rPr>
              <a:t>12</a:t>
            </a:r>
            <a:r>
              <a:rPr kumimoji="1" lang="ja-JP" altLang="en-US" sz="4000" dirty="0">
                <a:solidFill>
                  <a:srgbClr val="FF0000"/>
                </a:solidFill>
                <a:highlight>
                  <a:srgbClr val="FFFF00"/>
                </a:highlight>
                <a:latin typeface="HGS創英ﾌﾟﾚｾﾞﾝｽEB" panose="02020800000000000000" pitchFamily="18" charset="-128"/>
                <a:ea typeface="HGS創英ﾌﾟﾚｾﾞﾝｽEB" panose="02020800000000000000" pitchFamily="18" charset="-128"/>
              </a:rPr>
              <a:t>月</a:t>
            </a:r>
            <a:r>
              <a:rPr kumimoji="1" lang="ja-JP" altLang="en-US" sz="3800" dirty="0">
                <a:solidFill>
                  <a:srgbClr val="9BBB59">
                    <a:lumMod val="75000"/>
                  </a:srgbClr>
                </a:solidFill>
                <a:latin typeface="HGS創英ﾌﾟﾚｾﾞﾝｽEB" panose="02020800000000000000" pitchFamily="18" charset="-128"/>
                <a:ea typeface="HGS創英ﾌﾟﾚｾﾞﾝｽEB" panose="02020800000000000000" pitchFamily="18" charset="-128"/>
              </a:rPr>
              <a:t>お出かけ予定表</a:t>
            </a:r>
            <a:r>
              <a:rPr kumimoji="1" lang="en-US" altLang="ja-JP" sz="3200" dirty="0">
                <a:solidFill>
                  <a:srgbClr val="9BBB59">
                    <a:lumMod val="75000"/>
                  </a:srgbClr>
                </a:solidFill>
                <a:latin typeface="HGS創英ﾌﾟﾚｾﾞﾝｽEB" panose="02020800000000000000" pitchFamily="18" charset="-128"/>
                <a:ea typeface="HGS創英ﾌﾟﾚｾﾞﾝｽEB" panose="02020800000000000000" pitchFamily="18" charset="-128"/>
              </a:rPr>
              <a:t>(</a:t>
            </a:r>
            <a:r>
              <a:rPr kumimoji="1" lang="ja-JP" altLang="en-US" sz="3200" dirty="0">
                <a:solidFill>
                  <a:srgbClr val="9BBB59">
                    <a:lumMod val="75000"/>
                  </a:srgbClr>
                </a:solidFill>
                <a:latin typeface="HGS創英ﾌﾟﾚｾﾞﾝｽEB" panose="02020800000000000000" pitchFamily="18" charset="-128"/>
                <a:ea typeface="HGS創英ﾌﾟﾚｾﾞﾝｽEB" panose="02020800000000000000" pitchFamily="18" charset="-128"/>
              </a:rPr>
              <a:t>先行案内</a:t>
            </a:r>
            <a:r>
              <a:rPr kumimoji="1" lang="en-US" altLang="ja-JP" sz="3200" dirty="0">
                <a:solidFill>
                  <a:srgbClr val="9BBB59">
                    <a:lumMod val="75000"/>
                  </a:srgbClr>
                </a:solidFill>
                <a:latin typeface="HGS創英ﾌﾟﾚｾﾞﾝｽEB" panose="02020800000000000000" pitchFamily="18" charset="-128"/>
                <a:ea typeface="HGS創英ﾌﾟﾚｾﾞﾝｽEB" panose="02020800000000000000" pitchFamily="18" charset="-128"/>
              </a:rPr>
              <a:t>)</a:t>
            </a:r>
          </a:p>
        </p:txBody>
      </p:sp>
      <p:sp>
        <p:nvSpPr>
          <p:cNvPr id="60" name="正方形/長方形 59">
            <a:extLst>
              <a:ext uri="{FF2B5EF4-FFF2-40B4-BE49-F238E27FC236}">
                <a16:creationId xmlns:a16="http://schemas.microsoft.com/office/drawing/2014/main" id="{CC6B0AC3-F28A-E3A0-8962-39458058852C}"/>
              </a:ext>
            </a:extLst>
          </p:cNvPr>
          <p:cNvSpPr/>
          <p:nvPr/>
        </p:nvSpPr>
        <p:spPr>
          <a:xfrm>
            <a:off x="317585" y="8991337"/>
            <a:ext cx="6936063" cy="13695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15"/>
          </a:p>
        </p:txBody>
      </p:sp>
      <p:sp>
        <p:nvSpPr>
          <p:cNvPr id="61" name="テキスト ボックス 60">
            <a:extLst>
              <a:ext uri="{FF2B5EF4-FFF2-40B4-BE49-F238E27FC236}">
                <a16:creationId xmlns:a16="http://schemas.microsoft.com/office/drawing/2014/main" id="{AC748C6C-F4C3-2111-89B7-AC1C14EB914E}"/>
              </a:ext>
            </a:extLst>
          </p:cNvPr>
          <p:cNvSpPr txBox="1"/>
          <p:nvPr/>
        </p:nvSpPr>
        <p:spPr>
          <a:xfrm>
            <a:off x="327820" y="9021635"/>
            <a:ext cx="4862197" cy="258404"/>
          </a:xfrm>
          <a:prstGeom prst="rect">
            <a:avLst/>
          </a:prstGeom>
          <a:noFill/>
        </p:spPr>
        <p:txBody>
          <a:bodyPr wrap="square" rtlCol="0">
            <a:spAutoFit/>
          </a:bodyPr>
          <a:lstStyle/>
          <a:p>
            <a:r>
              <a:rPr kumimoji="1" lang="ja-JP" altLang="en-US" sz="1079" dirty="0">
                <a:latin typeface="メイリオ" panose="020B0604030504040204" pitchFamily="50" charset="-128"/>
                <a:ea typeface="メイリオ" panose="020B0604030504040204" pitchFamily="50" charset="-128"/>
              </a:rPr>
              <a:t>大阪府知事登録旅行業 </a:t>
            </a:r>
            <a:r>
              <a:rPr kumimoji="1" lang="en-US" altLang="ja-JP" sz="1079" dirty="0">
                <a:latin typeface="メイリオ" panose="020B0604030504040204" pitchFamily="50" charset="-128"/>
                <a:ea typeface="メイリオ" panose="020B0604030504040204" pitchFamily="50" charset="-128"/>
              </a:rPr>
              <a:t>2-2996</a:t>
            </a:r>
            <a:r>
              <a:rPr kumimoji="1" lang="ja-JP" altLang="en-US" sz="1079" dirty="0">
                <a:latin typeface="メイリオ" panose="020B0604030504040204" pitchFamily="50" charset="-128"/>
                <a:ea typeface="メイリオ" panose="020B0604030504040204" pitchFamily="50" charset="-128"/>
              </a:rPr>
              <a:t>号 総合旅行業務取扱管理者</a:t>
            </a:r>
            <a:r>
              <a:rPr kumimoji="1" lang="en-US" altLang="ja-JP" sz="1079" dirty="0">
                <a:latin typeface="メイリオ" panose="020B0604030504040204" pitchFamily="50" charset="-128"/>
                <a:ea typeface="メイリオ" panose="020B0604030504040204" pitchFamily="50" charset="-128"/>
              </a:rPr>
              <a:t>:</a:t>
            </a:r>
            <a:r>
              <a:rPr kumimoji="1" lang="ja-JP" altLang="en-US" sz="1079" dirty="0">
                <a:latin typeface="メイリオ" panose="020B0604030504040204" pitchFamily="50" charset="-128"/>
                <a:ea typeface="メイリオ" panose="020B0604030504040204" pitchFamily="50" charset="-128"/>
              </a:rPr>
              <a:t>三好 久美子</a:t>
            </a:r>
          </a:p>
        </p:txBody>
      </p:sp>
      <p:sp>
        <p:nvSpPr>
          <p:cNvPr id="62" name="テキスト ボックス 61">
            <a:extLst>
              <a:ext uri="{FF2B5EF4-FFF2-40B4-BE49-F238E27FC236}">
                <a16:creationId xmlns:a16="http://schemas.microsoft.com/office/drawing/2014/main" id="{FBB58DBD-32B3-B048-7162-B8A04DF575B2}"/>
              </a:ext>
            </a:extLst>
          </p:cNvPr>
          <p:cNvSpPr txBox="1"/>
          <p:nvPr/>
        </p:nvSpPr>
        <p:spPr>
          <a:xfrm>
            <a:off x="327820" y="9171614"/>
            <a:ext cx="2653088" cy="557397"/>
          </a:xfrm>
          <a:prstGeom prst="rect">
            <a:avLst/>
          </a:prstGeom>
          <a:noFill/>
        </p:spPr>
        <p:txBody>
          <a:bodyPr wrap="square">
            <a:spAutoFit/>
          </a:bodyPr>
          <a:lstStyle/>
          <a:p>
            <a:r>
              <a:rPr lang="en-US" altLang="ja-JP" sz="3022" kern="1400" dirty="0">
                <a:solidFill>
                  <a:srgbClr val="99BB5A"/>
                </a:solidFill>
                <a:effectLst>
                  <a:outerShdw blurRad="50800" dist="38100" dir="2700000" algn="tl">
                    <a:srgbClr val="000000">
                      <a:alpha val="40000"/>
                    </a:srgbClr>
                  </a:outerShdw>
                </a:effectLst>
                <a:latin typeface="Trebuchet MS" panose="020B0603020202020204" pitchFamily="34" charset="0"/>
              </a:rPr>
              <a:t>Heartful Tours</a:t>
            </a:r>
            <a:endParaRPr lang="en-US" altLang="ja-JP" sz="756" kern="1400" dirty="0">
              <a:solidFill>
                <a:srgbClr val="000000"/>
              </a:solidFill>
              <a:latin typeface="Calibri" panose="020F0502020204030204" pitchFamily="34" charset="0"/>
            </a:endParaRPr>
          </a:p>
        </p:txBody>
      </p:sp>
      <p:sp>
        <p:nvSpPr>
          <p:cNvPr id="63" name="テキスト ボックス 62">
            <a:extLst>
              <a:ext uri="{FF2B5EF4-FFF2-40B4-BE49-F238E27FC236}">
                <a16:creationId xmlns:a16="http://schemas.microsoft.com/office/drawing/2014/main" id="{956923AB-16B9-83B3-D7C9-E8354EABFB77}"/>
              </a:ext>
            </a:extLst>
          </p:cNvPr>
          <p:cNvSpPr txBox="1"/>
          <p:nvPr/>
        </p:nvSpPr>
        <p:spPr>
          <a:xfrm>
            <a:off x="327820" y="9672505"/>
            <a:ext cx="2858815" cy="623761"/>
          </a:xfrm>
          <a:prstGeom prst="rect">
            <a:avLst/>
          </a:prstGeom>
          <a:noFill/>
        </p:spPr>
        <p:txBody>
          <a:bodyPr wrap="square" rtlCol="0">
            <a:spAutoFit/>
          </a:bodyPr>
          <a:lstStyle/>
          <a:p>
            <a:pPr>
              <a:lnSpc>
                <a:spcPct val="119000"/>
              </a:lnSpc>
              <a:spcAft>
                <a:spcPts val="648"/>
              </a:spcAft>
            </a:pPr>
            <a:r>
              <a:rPr lang="ja-JP" altLang="en-US" sz="971" dirty="0">
                <a:latin typeface="メイリオ" panose="020B0604030504040204" pitchFamily="50" charset="-128"/>
                <a:ea typeface="メイリオ" panose="020B0604030504040204" pitchFamily="50" charset="-128"/>
              </a:rPr>
              <a:t>ハートフルサンク トナリエオフィス</a:t>
            </a:r>
            <a:br>
              <a:rPr lang="en-US" altLang="ja-JP" sz="971" dirty="0">
                <a:latin typeface="メイリオ" panose="020B0604030504040204" pitchFamily="50" charset="-128"/>
                <a:ea typeface="メイリオ" panose="020B0604030504040204" pitchFamily="50" charset="-128"/>
              </a:rPr>
            </a:br>
            <a:r>
              <a:rPr lang="ja-JP" altLang="en-US" sz="971" dirty="0">
                <a:latin typeface="メイリオ" panose="020B0604030504040204" pitchFamily="50" charset="-128"/>
                <a:ea typeface="メイリオ" panose="020B0604030504040204" pitchFamily="50" charset="-128"/>
              </a:rPr>
              <a:t>〒</a:t>
            </a:r>
            <a:r>
              <a:rPr lang="en-US" altLang="ja-JP" sz="971" dirty="0">
                <a:latin typeface="メイリオ" panose="020B0604030504040204" pitchFamily="50" charset="-128"/>
                <a:ea typeface="メイリオ" panose="020B0604030504040204" pitchFamily="50" charset="-128"/>
              </a:rPr>
              <a:t>590-0132</a:t>
            </a:r>
            <a:r>
              <a:rPr lang="ja-JP" altLang="en-US" sz="971" dirty="0">
                <a:latin typeface="メイリオ" panose="020B0604030504040204" pitchFamily="50" charset="-128"/>
                <a:ea typeface="メイリオ" panose="020B0604030504040204" pitchFamily="50" charset="-128"/>
              </a:rPr>
              <a:t> 堺市南区原山台</a:t>
            </a:r>
            <a:r>
              <a:rPr lang="en-US" altLang="ja-JP" sz="971" dirty="0">
                <a:latin typeface="メイリオ" panose="020B0604030504040204" pitchFamily="50" charset="-128"/>
                <a:ea typeface="メイリオ" panose="020B0604030504040204" pitchFamily="50" charset="-128"/>
              </a:rPr>
              <a:t>2</a:t>
            </a:r>
            <a:r>
              <a:rPr lang="ja-JP" altLang="en-US" sz="971" dirty="0">
                <a:latin typeface="メイリオ" panose="020B0604030504040204" pitchFamily="50" charset="-128"/>
                <a:ea typeface="メイリオ" panose="020B0604030504040204" pitchFamily="50" charset="-128"/>
              </a:rPr>
              <a:t>丁</a:t>
            </a:r>
            <a:r>
              <a:rPr lang="en-US" altLang="ja-JP" sz="971" dirty="0">
                <a:latin typeface="メイリオ" panose="020B0604030504040204" pitchFamily="50" charset="-128"/>
                <a:ea typeface="メイリオ" panose="020B0604030504040204" pitchFamily="50" charset="-128"/>
              </a:rPr>
              <a:t>2</a:t>
            </a:r>
            <a:r>
              <a:rPr lang="ja-JP" altLang="en-US" sz="971" dirty="0">
                <a:latin typeface="メイリオ" panose="020B0604030504040204" pitchFamily="50" charset="-128"/>
                <a:ea typeface="メイリオ" panose="020B0604030504040204" pitchFamily="50" charset="-128"/>
              </a:rPr>
              <a:t>番</a:t>
            </a:r>
            <a:r>
              <a:rPr lang="en-US" altLang="ja-JP" sz="971" dirty="0">
                <a:latin typeface="メイリオ" panose="020B0604030504040204" pitchFamily="50" charset="-128"/>
                <a:ea typeface="メイリオ" panose="020B0604030504040204" pitchFamily="50" charset="-128"/>
              </a:rPr>
              <a:t>1</a:t>
            </a:r>
            <a:r>
              <a:rPr lang="ja-JP" altLang="en-US" sz="971" dirty="0">
                <a:latin typeface="メイリオ" panose="020B0604030504040204" pitchFamily="50" charset="-128"/>
                <a:ea typeface="メイリオ" panose="020B0604030504040204" pitchFamily="50" charset="-128"/>
              </a:rPr>
              <a:t>号</a:t>
            </a:r>
            <a:br>
              <a:rPr lang="en-US" altLang="ja-JP" sz="971" dirty="0">
                <a:latin typeface="メイリオ" panose="020B0604030504040204" pitchFamily="50" charset="-128"/>
                <a:ea typeface="メイリオ" panose="020B0604030504040204" pitchFamily="50" charset="-128"/>
              </a:rPr>
            </a:br>
            <a:r>
              <a:rPr lang="ja-JP" altLang="en-US" sz="971" dirty="0">
                <a:latin typeface="メイリオ" panose="020B0604030504040204" pitchFamily="50" charset="-128"/>
                <a:ea typeface="メイリオ" panose="020B0604030504040204" pitchFamily="50" charset="-128"/>
              </a:rPr>
              <a:t>トナリエ栂・美木多</a:t>
            </a:r>
            <a:r>
              <a:rPr lang="en-US" altLang="ja-JP" sz="971" dirty="0">
                <a:latin typeface="メイリオ" panose="020B0604030504040204" pitchFamily="50" charset="-128"/>
                <a:ea typeface="メイリオ" panose="020B0604030504040204" pitchFamily="50" charset="-128"/>
              </a:rPr>
              <a:t>1-7</a:t>
            </a:r>
            <a:r>
              <a:rPr lang="ja-JP" altLang="en-US" sz="971" dirty="0">
                <a:latin typeface="メイリオ" panose="020B0604030504040204" pitchFamily="50" charset="-128"/>
                <a:ea typeface="メイリオ" panose="020B0604030504040204" pitchFamily="50" charset="-128"/>
              </a:rPr>
              <a:t> </a:t>
            </a:r>
            <a:r>
              <a:rPr kumimoji="1" lang="en-US" altLang="ja-JP" sz="1000" dirty="0">
                <a:latin typeface="メイリオ" panose="020B0604030504040204" pitchFamily="50" charset="-128"/>
                <a:ea typeface="メイリオ" panose="020B0604030504040204" pitchFamily="50" charset="-128"/>
              </a:rPr>
              <a:t>FAX.072-294-6600</a:t>
            </a:r>
            <a:endParaRPr kumimoji="1" lang="ja-JP" altLang="en-US" sz="1000" dirty="0">
              <a:latin typeface="メイリオ" panose="020B0604030504040204" pitchFamily="50" charset="-128"/>
              <a:ea typeface="メイリオ" panose="020B0604030504040204" pitchFamily="50" charset="-128"/>
            </a:endParaRPr>
          </a:p>
        </p:txBody>
      </p:sp>
      <p:sp>
        <p:nvSpPr>
          <p:cNvPr id="65" name="テキスト ボックス 64">
            <a:extLst>
              <a:ext uri="{FF2B5EF4-FFF2-40B4-BE49-F238E27FC236}">
                <a16:creationId xmlns:a16="http://schemas.microsoft.com/office/drawing/2014/main" id="{E86BFFA9-62B7-724D-B2A8-14FDCFFFFA80}"/>
              </a:ext>
            </a:extLst>
          </p:cNvPr>
          <p:cNvSpPr txBox="1"/>
          <p:nvPr/>
        </p:nvSpPr>
        <p:spPr>
          <a:xfrm>
            <a:off x="3533693" y="9103846"/>
            <a:ext cx="3518375" cy="1155445"/>
          </a:xfrm>
          <a:prstGeom prst="rect">
            <a:avLst/>
          </a:prstGeom>
          <a:noFill/>
        </p:spPr>
        <p:txBody>
          <a:bodyPr wrap="square">
            <a:spAutoFit/>
          </a:bodyPr>
          <a:lstStyle/>
          <a:p>
            <a:pPr algn="r" defTabSz="640596">
              <a:defRPr/>
            </a:pP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（平日</a:t>
            </a:r>
            <a:r>
              <a:rPr kumimoji="1" lang="en-US" altLang="ja-JP"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9</a:t>
            </a: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時から</a:t>
            </a:r>
            <a:r>
              <a:rPr kumimoji="1" lang="en-US" altLang="ja-JP"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17</a:t>
            </a: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時）</a:t>
            </a:r>
          </a:p>
          <a:p>
            <a:pPr algn="r" defTabSz="640596">
              <a:defRPr/>
            </a:pPr>
            <a:r>
              <a:rPr kumimoji="1" lang="en-US" altLang="ja-JP" sz="2159" kern="100" dirty="0">
                <a:solidFill>
                  <a:prstClr val="black"/>
                </a:solidFill>
                <a:latin typeface="HGS創英角ｺﾞｼｯｸUB" panose="020B0900000000000000" pitchFamily="50" charset="-128"/>
                <a:ea typeface="HGS創英角ｺﾞｼｯｸUB" panose="020B0900000000000000" pitchFamily="50" charset="-128"/>
                <a:cs typeface="Times New Roman" panose="02020603050405020304" pitchFamily="18" charset="0"/>
              </a:rPr>
              <a:t>072-294-6336</a:t>
            </a:r>
            <a:endParaRPr kumimoji="1" lang="en-US" altLang="ja-JP" sz="211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gn="r" defTabSz="640596">
              <a:defRPr/>
            </a:pPr>
            <a:endParaRPr kumimoji="1" lang="ja-JP" altLang="en-US" sz="211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gn="r" defTabSz="640596">
              <a:defRPr/>
            </a:pP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緊急の場合は時間外でもご連絡下さい。</a:t>
            </a:r>
          </a:p>
        </p:txBody>
      </p:sp>
      <p:sp>
        <p:nvSpPr>
          <p:cNvPr id="216" name="正方形/長方形 215">
            <a:extLst>
              <a:ext uri="{FF2B5EF4-FFF2-40B4-BE49-F238E27FC236}">
                <a16:creationId xmlns:a16="http://schemas.microsoft.com/office/drawing/2014/main" id="{05EEB8CE-05A0-ED7C-D340-CC729800A3D9}"/>
              </a:ext>
            </a:extLst>
          </p:cNvPr>
          <p:cNvSpPr/>
          <p:nvPr/>
        </p:nvSpPr>
        <p:spPr>
          <a:xfrm>
            <a:off x="4553557" y="856587"/>
            <a:ext cx="2818252" cy="740202"/>
          </a:xfrm>
          <a:prstGeom prst="rect">
            <a:avLst/>
          </a:prstGeom>
          <a:solidFill>
            <a:sysClr val="window" lastClr="FFFFFF"/>
          </a:solidFill>
          <a:ln w="25400" cap="flat" cmpd="sng" algn="ctr">
            <a:solidFill>
              <a:srgbClr val="F79646"/>
            </a:solidFill>
            <a:prstDash val="solid"/>
          </a:ln>
          <a:effectLst/>
        </p:spPr>
        <p:txBody>
          <a:bodyPr rot="0" spcFirstLastPara="0" vert="horz" wrap="square" lIns="98694" tIns="49347" rIns="98694" bIns="49347" numCol="1" spcCol="0" rtlCol="0" fromWordArt="0" anchor="ctr" anchorCtr="0" forceAA="0" compatLnSpc="1">
            <a:prstTxWarp prst="textNoShape">
              <a:avLst/>
            </a:prstTxWarp>
            <a:noAutofit/>
          </a:bodyPr>
          <a:lstStyle/>
          <a:p>
            <a:pPr defTabSz="640596">
              <a:defRPr/>
            </a:pPr>
            <a:r>
              <a:rPr kumimoji="1" lang="ja-JP" altLang="en-US" sz="97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ご自宅への送迎時間等詳細は旅行開始の</a:t>
            </a:r>
            <a:r>
              <a:rPr kumimoji="1" lang="ja-JP" altLang="en-US" sz="971"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前日に</a:t>
            </a:r>
            <a:endParaRPr kumimoji="1" lang="en-US" altLang="ja-JP" sz="971"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endParaRPr>
          </a:p>
          <a:p>
            <a:pPr defTabSz="640596">
              <a:defRPr/>
            </a:pPr>
            <a:r>
              <a:rPr kumimoji="1" lang="ja-JP" altLang="en-US" sz="97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ご案内いたします</a:t>
            </a:r>
          </a:p>
          <a:p>
            <a:pPr defTabSz="640596">
              <a:defRPr/>
            </a:pPr>
            <a:r>
              <a:rPr kumimoji="1" lang="ja-JP" altLang="en-US" sz="97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＊交通渋滞などの諸事情により施設、食事場所、</a:t>
            </a:r>
          </a:p>
          <a:p>
            <a:pPr defTabSz="640596">
              <a:defRPr/>
            </a:pPr>
            <a:r>
              <a:rPr kumimoji="1" lang="ja-JP" altLang="en-US" sz="97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　帰着時間が変更になる場合があります。</a:t>
            </a:r>
          </a:p>
        </p:txBody>
      </p:sp>
      <p:sp>
        <p:nvSpPr>
          <p:cNvPr id="218" name="フローチャート: 代替処理 217">
            <a:extLst>
              <a:ext uri="{FF2B5EF4-FFF2-40B4-BE49-F238E27FC236}">
                <a16:creationId xmlns:a16="http://schemas.microsoft.com/office/drawing/2014/main" id="{56414500-AB6A-6446-8D93-F528F1C46AE8}"/>
              </a:ext>
            </a:extLst>
          </p:cNvPr>
          <p:cNvSpPr/>
          <p:nvPr/>
        </p:nvSpPr>
        <p:spPr>
          <a:xfrm>
            <a:off x="12599880" y="870605"/>
            <a:ext cx="2258129" cy="548783"/>
          </a:xfrm>
          <a:prstGeom prst="flowChartAlternateProcess">
            <a:avLst/>
          </a:prstGeom>
          <a:solidFill>
            <a:sysClr val="window" lastClr="FFFFFF"/>
          </a:solidFill>
          <a:ln w="25400" cap="flat" cmpd="sng" algn="ctr">
            <a:solidFill>
              <a:srgbClr val="F79646"/>
            </a:solidFill>
            <a:prstDash val="solid"/>
          </a:ln>
          <a:effectLst/>
        </p:spPr>
        <p:txBody>
          <a:bodyPr rot="0" spcFirstLastPara="0" vert="horz" wrap="square" lIns="98694" tIns="49347" rIns="98694" bIns="49347" numCol="1" spcCol="0" rtlCol="0" fromWordArt="0" anchor="ctr" anchorCtr="0" forceAA="0" compatLnSpc="1">
            <a:prstTxWarp prst="textNoShape">
              <a:avLst/>
            </a:prstTxWarp>
            <a:noAutofit/>
          </a:bodyPr>
          <a:lstStyle/>
          <a:p>
            <a:pPr algn="ctr" defTabSz="640596">
              <a:defRPr/>
            </a:pPr>
            <a:r>
              <a:rPr kumimoji="1" lang="ja-JP" altLang="en-US" sz="97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添乗員・ヘルパーが同行します。</a:t>
            </a:r>
          </a:p>
          <a:p>
            <a:pPr algn="ctr" defTabSz="640596">
              <a:defRPr/>
            </a:pPr>
            <a:r>
              <a:rPr kumimoji="1" lang="ja-JP" altLang="en-US" sz="97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おひとり様よりご参加いただけます。</a:t>
            </a:r>
            <a:endParaRPr kumimoji="1" lang="ja-JP" altLang="en-US" sz="900" b="1" kern="100" dirty="0">
              <a:solidFill>
                <a:srgbClr val="FF0000"/>
              </a:solidFill>
              <a:highlight>
                <a:srgbClr val="FFFF00"/>
              </a:highlight>
              <a:latin typeface="Calibri"/>
              <a:ea typeface="游明朝" panose="02020400000000000000" pitchFamily="18" charset="-128"/>
              <a:cs typeface="Times New Roman" panose="02020603050405020304" pitchFamily="18" charset="0"/>
            </a:endParaRPr>
          </a:p>
        </p:txBody>
      </p:sp>
      <p:sp>
        <p:nvSpPr>
          <p:cNvPr id="219" name="テキスト ボックス 2">
            <a:extLst>
              <a:ext uri="{FF2B5EF4-FFF2-40B4-BE49-F238E27FC236}">
                <a16:creationId xmlns:a16="http://schemas.microsoft.com/office/drawing/2014/main" id="{D86A7F9A-A74F-21D8-4C55-0D732FF26E5C}"/>
              </a:ext>
            </a:extLst>
          </p:cNvPr>
          <p:cNvSpPr txBox="1">
            <a:spLocks noChangeArrowheads="1"/>
          </p:cNvSpPr>
          <p:nvPr/>
        </p:nvSpPr>
        <p:spPr bwMode="auto">
          <a:xfrm>
            <a:off x="8873291" y="1083068"/>
            <a:ext cx="3630700" cy="499161"/>
          </a:xfrm>
          <a:prstGeom prst="rect">
            <a:avLst/>
          </a:prstGeom>
          <a:noFill/>
          <a:ln w="9525">
            <a:noFill/>
            <a:miter lim="800000"/>
            <a:headEnd/>
            <a:tailEnd/>
          </a:ln>
        </p:spPr>
        <p:txBody>
          <a:bodyPr rot="0" vert="horz" wrap="square" lIns="98694" tIns="49347" rIns="98694" bIns="49347" anchor="t" anchorCtr="0">
            <a:noAutofit/>
          </a:bodyPr>
          <a:lstStyle/>
          <a:p>
            <a:pPr algn="just"/>
            <a:r>
              <a:rPr lang="ja-JP" altLang="en-US" sz="971" kern="100" dirty="0">
                <a:latin typeface="メイリオ" panose="020B0604030504040204" pitchFamily="50" charset="-128"/>
                <a:ea typeface="メイリオ" panose="020B0604030504040204" pitchFamily="50" charset="-128"/>
                <a:cs typeface="Times New Roman" panose="02020603050405020304" pitchFamily="18" charset="0"/>
              </a:rPr>
              <a:t>←電動車椅子ＷＨＩＬＬ</a:t>
            </a:r>
            <a:endParaRPr lang="en-US" altLang="ja-JP" sz="971" kern="100" dirty="0">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altLang="en-US" sz="971" kern="100" dirty="0">
                <a:latin typeface="メイリオ" panose="020B0604030504040204" pitchFamily="50" charset="-128"/>
                <a:ea typeface="メイリオ" panose="020B0604030504040204" pitchFamily="50" charset="-128"/>
                <a:cs typeface="Times New Roman" panose="02020603050405020304" pitchFamily="18" charset="0"/>
              </a:rPr>
              <a:t> これで段差も砂利道も移動距離がぐんと伸びます！</a:t>
            </a:r>
            <a:endParaRPr lang="en-US" altLang="ja-JP" sz="971" kern="100" dirty="0">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altLang="en-US" sz="971" kern="100" dirty="0">
                <a:latin typeface="メイリオ" panose="020B0604030504040204" pitchFamily="50" charset="-128"/>
                <a:ea typeface="メイリオ" panose="020B0604030504040204" pitchFamily="50" charset="-128"/>
                <a:cs typeface="Times New Roman" panose="02020603050405020304" pitchFamily="18" charset="0"/>
              </a:rPr>
              <a:t> 非日常体験へ！</a:t>
            </a:r>
            <a:endParaRPr lang="ja-JP" altLang="en-US" sz="1187" kern="100" dirty="0">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220" name="図 219">
            <a:extLst>
              <a:ext uri="{FF2B5EF4-FFF2-40B4-BE49-F238E27FC236}">
                <a16:creationId xmlns:a16="http://schemas.microsoft.com/office/drawing/2014/main" id="{1AD477D4-8427-2CBF-C442-26520D373F8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113162" y="1001995"/>
            <a:ext cx="673723" cy="629789"/>
          </a:xfrm>
          <a:prstGeom prst="rect">
            <a:avLst/>
          </a:prstGeom>
        </p:spPr>
      </p:pic>
      <p:sp>
        <p:nvSpPr>
          <p:cNvPr id="221" name="テキスト ボックス 220">
            <a:extLst>
              <a:ext uri="{FF2B5EF4-FFF2-40B4-BE49-F238E27FC236}">
                <a16:creationId xmlns:a16="http://schemas.microsoft.com/office/drawing/2014/main" id="{F328DE9C-84A2-9802-5196-F28B363DDD6B}"/>
              </a:ext>
            </a:extLst>
          </p:cNvPr>
          <p:cNvSpPr txBox="1"/>
          <p:nvPr/>
        </p:nvSpPr>
        <p:spPr>
          <a:xfrm>
            <a:off x="8025741" y="551684"/>
            <a:ext cx="4354229" cy="490904"/>
          </a:xfrm>
          <a:prstGeom prst="rect">
            <a:avLst/>
          </a:prstGeom>
          <a:noFill/>
        </p:spPr>
        <p:txBody>
          <a:bodyPr wrap="square">
            <a:spAutoFit/>
          </a:bodyPr>
          <a:lstStyle/>
          <a:p>
            <a:pPr algn="just" defTabSz="640596">
              <a:defRPr/>
            </a:pP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移動支援は「障がい者手帳」をお持ちの方が対象です。</a:t>
            </a:r>
            <a:endParaRPr kumimoji="1" lang="en-US" altLang="ja-JP"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gn="just" defTabSz="640596">
              <a:defRPr/>
            </a:pP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詳細につきましては職員までお尋ね下さい。</a:t>
            </a:r>
          </a:p>
        </p:txBody>
      </p:sp>
      <p:sp>
        <p:nvSpPr>
          <p:cNvPr id="2" name="テキスト ボックス 1">
            <a:extLst>
              <a:ext uri="{FF2B5EF4-FFF2-40B4-BE49-F238E27FC236}">
                <a16:creationId xmlns:a16="http://schemas.microsoft.com/office/drawing/2014/main" id="{01B410B5-23D9-ACC9-701E-F5B865892B80}"/>
              </a:ext>
            </a:extLst>
          </p:cNvPr>
          <p:cNvSpPr txBox="1"/>
          <p:nvPr/>
        </p:nvSpPr>
        <p:spPr>
          <a:xfrm>
            <a:off x="199328" y="890715"/>
            <a:ext cx="4354229" cy="889474"/>
          </a:xfrm>
          <a:prstGeom prst="rect">
            <a:avLst/>
          </a:prstGeom>
          <a:noFill/>
        </p:spPr>
        <p:txBody>
          <a:bodyPr wrap="square">
            <a:spAutoFit/>
          </a:bodyPr>
          <a:lstStyle/>
          <a:p>
            <a:pPr algn="dist" defTabSz="640596">
              <a:defRPr/>
            </a:pP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1295"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あくまで「先行案内」ですので、内容が変更となる</a:t>
            </a:r>
            <a:endParaRPr kumimoji="1" lang="en-US" altLang="ja-JP" sz="1295"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endParaRPr>
          </a:p>
          <a:p>
            <a:pPr algn="dist" defTabSz="640596">
              <a:defRPr/>
            </a:pPr>
            <a:r>
              <a:rPr kumimoji="1" lang="ja-JP" altLang="en-US" sz="1295"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可能性があります。</a:t>
            </a: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確定内容は</a:t>
            </a:r>
            <a:r>
              <a:rPr kumimoji="1" lang="en-US" altLang="ja-JP"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11</a:t>
            </a: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月を目処にご案内</a:t>
            </a:r>
            <a:endParaRPr kumimoji="1" lang="en-US" altLang="ja-JP"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gn="just" defTabSz="640596">
              <a:defRPr/>
            </a:pP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　させていただきます</a:t>
            </a:r>
            <a:endParaRPr kumimoji="1" lang="en-US" altLang="ja-JP"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gn="just" defTabSz="640596">
              <a:defRPr/>
            </a:pP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・早割などお得特典があります、詳しくは担当まで</a:t>
            </a:r>
            <a:endParaRPr kumimoji="1" lang="en-US" altLang="ja-JP"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7" name="テキスト ボックス 6">
            <a:extLst>
              <a:ext uri="{FF2B5EF4-FFF2-40B4-BE49-F238E27FC236}">
                <a16:creationId xmlns:a16="http://schemas.microsoft.com/office/drawing/2014/main" id="{4A00CD91-328A-08E9-49D0-E00E57128B2A}"/>
              </a:ext>
            </a:extLst>
          </p:cNvPr>
          <p:cNvSpPr txBox="1"/>
          <p:nvPr/>
        </p:nvSpPr>
        <p:spPr>
          <a:xfrm>
            <a:off x="236585" y="7988577"/>
            <a:ext cx="4513222" cy="707886"/>
          </a:xfrm>
          <a:prstGeom prst="rect">
            <a:avLst/>
          </a:prstGeom>
          <a:noFill/>
        </p:spPr>
        <p:txBody>
          <a:bodyPr wrap="square">
            <a:spAutoFit/>
          </a:bodyPr>
          <a:lstStyle/>
          <a:p>
            <a:pPr algn="just" defTabSz="640596">
              <a:defRPr/>
            </a:pPr>
            <a:r>
              <a:rPr kumimoji="1" lang="en-US" altLang="ja-JP" sz="10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10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表示料金は税込み料金、代金</a:t>
            </a:r>
            <a:r>
              <a:rPr kumimoji="1" lang="ja-JP" altLang="ja-JP" sz="10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横の表示時間は片道乗車時間です。</a:t>
            </a:r>
          </a:p>
          <a:p>
            <a:pPr defTabSz="640596">
              <a:defRPr/>
            </a:pPr>
            <a:r>
              <a:rPr kumimoji="1" lang="en-US" altLang="ja-JP" sz="10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10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移動支援のご利用には弊社との契約が必要です。</a:t>
            </a:r>
            <a:br>
              <a:rPr kumimoji="1" lang="en-US" altLang="ja-JP" sz="10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br>
            <a:r>
              <a:rPr kumimoji="1" lang="en-US" altLang="ja-JP" sz="1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1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キャンセルは２日前まで無料です。前日以降はキャンセル料が</a:t>
            </a:r>
            <a:r>
              <a:rPr kumimoji="1" lang="en-US" altLang="ja-JP" sz="1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1000</a:t>
            </a:r>
            <a:r>
              <a:rPr kumimoji="1" lang="ja-JP" altLang="en-US" sz="1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円</a:t>
            </a:r>
            <a:endParaRPr kumimoji="1" lang="en-US" altLang="ja-JP" sz="1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endParaRPr>
          </a:p>
          <a:p>
            <a:pPr defTabSz="640596">
              <a:defRPr/>
            </a:pPr>
            <a:r>
              <a:rPr kumimoji="1" lang="ja-JP" altLang="en-US" sz="1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発生しますのでご留意ください。</a:t>
            </a:r>
            <a:endParaRPr kumimoji="1" lang="ja-JP" altLang="ja-JP" sz="10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7" name="楕円 271">
            <a:extLst>
              <a:ext uri="{FF2B5EF4-FFF2-40B4-BE49-F238E27FC236}">
                <a16:creationId xmlns:a16="http://schemas.microsoft.com/office/drawing/2014/main" id="{EA4BBAD9-7E54-7BE6-F44B-918AB40C453C}"/>
              </a:ext>
            </a:extLst>
          </p:cNvPr>
          <p:cNvSpPr/>
          <p:nvPr/>
        </p:nvSpPr>
        <p:spPr>
          <a:xfrm>
            <a:off x="-822086" y="3407418"/>
            <a:ext cx="648000"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tx1"/>
                </a:solidFill>
                <a:latin typeface="HG創英角ｺﾞｼｯｸUB" panose="020B0909000000000000" pitchFamily="49" charset="-128"/>
                <a:ea typeface="HG創英角ｺﾞｼｯｸUB" panose="020B0909000000000000" pitchFamily="49" charset="-128"/>
              </a:rPr>
              <a:t>全対応</a:t>
            </a:r>
          </a:p>
        </p:txBody>
      </p:sp>
      <p:sp>
        <p:nvSpPr>
          <p:cNvPr id="237" name="楕円 271">
            <a:extLst>
              <a:ext uri="{FF2B5EF4-FFF2-40B4-BE49-F238E27FC236}">
                <a16:creationId xmlns:a16="http://schemas.microsoft.com/office/drawing/2014/main" id="{860E56CE-5718-DA7C-8A2A-AB879526322F}"/>
              </a:ext>
            </a:extLst>
          </p:cNvPr>
          <p:cNvSpPr/>
          <p:nvPr/>
        </p:nvSpPr>
        <p:spPr>
          <a:xfrm>
            <a:off x="-824104" y="4446454"/>
            <a:ext cx="648000"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bg1"/>
                </a:solidFill>
                <a:latin typeface="HG創英角ｺﾞｼｯｸUB" panose="020B0909000000000000" pitchFamily="49" charset="-128"/>
                <a:ea typeface="HG創英角ｺﾞｼｯｸUB" panose="020B0909000000000000" pitchFamily="49" charset="-128"/>
              </a:rPr>
              <a:t>ＡＤＬ自立</a:t>
            </a:r>
          </a:p>
        </p:txBody>
      </p:sp>
      <p:sp>
        <p:nvSpPr>
          <p:cNvPr id="238" name="楕円 271">
            <a:extLst>
              <a:ext uri="{FF2B5EF4-FFF2-40B4-BE49-F238E27FC236}">
                <a16:creationId xmlns:a16="http://schemas.microsoft.com/office/drawing/2014/main" id="{7C9B50DF-51FF-B1A0-230D-00F3C384115A}"/>
              </a:ext>
            </a:extLst>
          </p:cNvPr>
          <p:cNvSpPr/>
          <p:nvPr/>
        </p:nvSpPr>
        <p:spPr>
          <a:xfrm>
            <a:off x="-825191" y="4098854"/>
            <a:ext cx="648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bg1"/>
                </a:solidFill>
                <a:latin typeface="HG創英角ｺﾞｼｯｸUB" panose="020B0909000000000000" pitchFamily="49" charset="-128"/>
                <a:ea typeface="HG創英角ｺﾞｼｯｸUB" panose="020B0909000000000000" pitchFamily="49" charset="-128"/>
              </a:rPr>
              <a:t>階段あり</a:t>
            </a:r>
          </a:p>
        </p:txBody>
      </p:sp>
      <p:sp>
        <p:nvSpPr>
          <p:cNvPr id="3" name="テキスト ボックス 2">
            <a:extLst>
              <a:ext uri="{FF2B5EF4-FFF2-40B4-BE49-F238E27FC236}">
                <a16:creationId xmlns:a16="http://schemas.microsoft.com/office/drawing/2014/main" id="{B1F7F90C-375F-34F4-F091-AF76CFA93515}"/>
              </a:ext>
            </a:extLst>
          </p:cNvPr>
          <p:cNvSpPr txBox="1"/>
          <p:nvPr/>
        </p:nvSpPr>
        <p:spPr>
          <a:xfrm>
            <a:off x="7917611" y="8298601"/>
            <a:ext cx="1830714" cy="2308324"/>
          </a:xfrm>
          <a:prstGeom prst="rect">
            <a:avLst/>
          </a:prstGeom>
          <a:solidFill>
            <a:schemeClr val="accent2">
              <a:lumMod val="40000"/>
              <a:lumOff val="60000"/>
            </a:schemeClr>
          </a:solidFill>
          <a:ln>
            <a:solidFill>
              <a:schemeClr val="tx1">
                <a:lumMod val="95000"/>
                <a:lumOff val="5000"/>
              </a:schemeClr>
            </a:solidFill>
          </a:ln>
        </p:spPr>
        <p:txBody>
          <a:bodyPr wrap="square" rtlCol="0">
            <a:spAutoFit/>
          </a:bodyPr>
          <a:lstStyle/>
          <a:p>
            <a:endParaRPr kumimoji="1" lang="en-US" altLang="ja-JP" sz="1600" b="1" dirty="0">
              <a:solidFill>
                <a:srgbClr val="FF0000"/>
              </a:solidFill>
            </a:endParaRPr>
          </a:p>
          <a:p>
            <a:endParaRPr kumimoji="1" lang="en-US" altLang="ja-JP" sz="1600" b="1" dirty="0">
              <a:solidFill>
                <a:srgbClr val="FF0000"/>
              </a:solidFill>
            </a:endParaRPr>
          </a:p>
          <a:p>
            <a:endParaRPr kumimoji="1" lang="en-US" altLang="ja-JP" sz="1600" b="1" dirty="0">
              <a:solidFill>
                <a:srgbClr val="FF0000"/>
              </a:solidFill>
            </a:endParaRPr>
          </a:p>
          <a:p>
            <a:endParaRPr kumimoji="1" lang="en-US" altLang="ja-JP" sz="1600" b="1" dirty="0">
              <a:solidFill>
                <a:srgbClr val="FF0000"/>
              </a:solidFill>
            </a:endParaRPr>
          </a:p>
          <a:p>
            <a:endParaRPr kumimoji="1" lang="en-US" altLang="ja-JP" sz="1600" b="1" dirty="0">
              <a:solidFill>
                <a:srgbClr val="FF0000"/>
              </a:solidFill>
            </a:endParaRPr>
          </a:p>
          <a:p>
            <a:endParaRPr kumimoji="1" lang="en-US" altLang="ja-JP" sz="1600" b="1" dirty="0">
              <a:solidFill>
                <a:srgbClr val="FF0000"/>
              </a:solidFill>
            </a:endParaRPr>
          </a:p>
          <a:p>
            <a:endParaRPr kumimoji="1" lang="en-US" altLang="ja-JP" sz="1600" b="1" dirty="0">
              <a:solidFill>
                <a:srgbClr val="FF0000"/>
              </a:solidFill>
            </a:endParaRPr>
          </a:p>
          <a:p>
            <a:endParaRPr kumimoji="1" lang="en-US" altLang="ja-JP" sz="1600" b="1" dirty="0">
              <a:solidFill>
                <a:srgbClr val="FF0000"/>
              </a:solidFill>
            </a:endParaRPr>
          </a:p>
          <a:p>
            <a:endParaRPr kumimoji="1" lang="en-US" altLang="ja-JP" sz="1600" b="1" dirty="0">
              <a:solidFill>
                <a:srgbClr val="FF0000"/>
              </a:solidFill>
            </a:endParaRPr>
          </a:p>
        </p:txBody>
      </p:sp>
      <p:sp>
        <p:nvSpPr>
          <p:cNvPr id="5" name="テキスト ボックス 4">
            <a:extLst>
              <a:ext uri="{FF2B5EF4-FFF2-40B4-BE49-F238E27FC236}">
                <a16:creationId xmlns:a16="http://schemas.microsoft.com/office/drawing/2014/main" id="{266F77E3-B0B9-9C01-7AFF-E8EE61434363}"/>
              </a:ext>
            </a:extLst>
          </p:cNvPr>
          <p:cNvSpPr txBox="1"/>
          <p:nvPr/>
        </p:nvSpPr>
        <p:spPr>
          <a:xfrm>
            <a:off x="7953213" y="8562820"/>
            <a:ext cx="1857982" cy="1815882"/>
          </a:xfrm>
          <a:prstGeom prst="rect">
            <a:avLst/>
          </a:prstGeom>
          <a:noFill/>
        </p:spPr>
        <p:txBody>
          <a:bodyPr wrap="square" rtlCol="0">
            <a:spAutoFit/>
          </a:bodyPr>
          <a:lstStyle/>
          <a:p>
            <a:r>
              <a:rPr kumimoji="1" lang="ja-JP" altLang="en-US" sz="1600" b="1" dirty="0">
                <a:solidFill>
                  <a:srgbClr val="FF0000"/>
                </a:solidFill>
              </a:rPr>
              <a:t>お得な各種</a:t>
            </a:r>
            <a:r>
              <a:rPr kumimoji="1" lang="en-US" altLang="ja-JP" sz="1600" b="1" dirty="0">
                <a:solidFill>
                  <a:srgbClr val="FF0000"/>
                </a:solidFill>
              </a:rPr>
              <a:t>WIN=WIN</a:t>
            </a:r>
            <a:r>
              <a:rPr kumimoji="1" lang="ja-JP" altLang="en-US" sz="1600" b="1" dirty="0">
                <a:solidFill>
                  <a:srgbClr val="FF0000"/>
                </a:solidFill>
              </a:rPr>
              <a:t>「割引」実施中！！</a:t>
            </a:r>
            <a:endParaRPr kumimoji="1" lang="en-US" altLang="ja-JP" sz="1600" b="1" dirty="0">
              <a:solidFill>
                <a:srgbClr val="FF0000"/>
              </a:solidFill>
            </a:endParaRPr>
          </a:p>
          <a:p>
            <a:endParaRPr kumimoji="1" lang="en-US" altLang="ja-JP" sz="1600" b="1" dirty="0">
              <a:solidFill>
                <a:srgbClr val="FF0000"/>
              </a:solidFill>
            </a:endParaRPr>
          </a:p>
          <a:p>
            <a:r>
              <a:rPr kumimoji="1" lang="ja-JP" altLang="en-US" sz="1600" b="1" dirty="0">
                <a:solidFill>
                  <a:srgbClr val="FF0000"/>
                </a:solidFill>
              </a:rPr>
              <a:t>詳細は</a:t>
            </a:r>
            <a:endParaRPr kumimoji="1" lang="en-US" altLang="ja-JP" sz="1600" b="1" dirty="0">
              <a:solidFill>
                <a:srgbClr val="FF0000"/>
              </a:solidFill>
            </a:endParaRPr>
          </a:p>
          <a:p>
            <a:r>
              <a:rPr kumimoji="1" lang="ja-JP" altLang="en-US" sz="1600" b="1" dirty="0">
                <a:solidFill>
                  <a:srgbClr val="FF0000"/>
                </a:solidFill>
              </a:rPr>
              <a:t>各担当者まで</a:t>
            </a:r>
            <a:endParaRPr kumimoji="1" lang="en-US" altLang="ja-JP" sz="1600" b="1" dirty="0">
              <a:solidFill>
                <a:srgbClr val="FF0000"/>
              </a:solidFill>
            </a:endParaRPr>
          </a:p>
          <a:p>
            <a:r>
              <a:rPr kumimoji="1" lang="ja-JP" altLang="en-US" sz="1600" b="1" dirty="0">
                <a:solidFill>
                  <a:srgbClr val="FF0000"/>
                </a:solidFill>
              </a:rPr>
              <a:t>ご相談ください！</a:t>
            </a:r>
            <a:endParaRPr kumimoji="1" lang="en-US" altLang="ja-JP" sz="1600" b="1" dirty="0">
              <a:solidFill>
                <a:srgbClr val="FF0000"/>
              </a:solidFill>
            </a:endParaRPr>
          </a:p>
        </p:txBody>
      </p:sp>
      <p:grpSp>
        <p:nvGrpSpPr>
          <p:cNvPr id="11" name="グループ化 10">
            <a:extLst>
              <a:ext uri="{FF2B5EF4-FFF2-40B4-BE49-F238E27FC236}">
                <a16:creationId xmlns:a16="http://schemas.microsoft.com/office/drawing/2014/main" id="{C85C4AAC-5250-A0C7-414D-46CB263F637A}"/>
              </a:ext>
            </a:extLst>
          </p:cNvPr>
          <p:cNvGrpSpPr/>
          <p:nvPr/>
        </p:nvGrpSpPr>
        <p:grpSpPr>
          <a:xfrm>
            <a:off x="9846796" y="8326739"/>
            <a:ext cx="5060991" cy="2139740"/>
            <a:chOff x="9846796" y="8326739"/>
            <a:chExt cx="5060991" cy="2139740"/>
          </a:xfrm>
        </p:grpSpPr>
        <p:pic>
          <p:nvPicPr>
            <p:cNvPr id="225" name="図 224">
              <a:extLst>
                <a:ext uri="{FF2B5EF4-FFF2-40B4-BE49-F238E27FC236}">
                  <a16:creationId xmlns:a16="http://schemas.microsoft.com/office/drawing/2014/main" id="{AF837FCB-6AAC-1630-279C-0DB133FB811C}"/>
                </a:ext>
              </a:extLst>
            </p:cNvPr>
            <p:cNvPicPr>
              <a:picLocks noChangeAspect="1"/>
            </p:cNvPicPr>
            <p:nvPr/>
          </p:nvPicPr>
          <p:blipFill>
            <a:blip r:embed="rId4"/>
            <a:stretch>
              <a:fillRect/>
            </a:stretch>
          </p:blipFill>
          <p:spPr>
            <a:xfrm>
              <a:off x="9846796" y="8326739"/>
              <a:ext cx="5060991" cy="2139740"/>
            </a:xfrm>
            <a:prstGeom prst="rect">
              <a:avLst/>
            </a:prstGeom>
          </p:spPr>
        </p:pic>
        <p:sp>
          <p:nvSpPr>
            <p:cNvPr id="227" name="テキスト ボックス 226">
              <a:extLst>
                <a:ext uri="{FF2B5EF4-FFF2-40B4-BE49-F238E27FC236}">
                  <a16:creationId xmlns:a16="http://schemas.microsoft.com/office/drawing/2014/main" id="{E1241DE0-588F-05A5-9F85-6AAFFD09AF84}"/>
                </a:ext>
              </a:extLst>
            </p:cNvPr>
            <p:cNvSpPr txBox="1"/>
            <p:nvPr/>
          </p:nvSpPr>
          <p:spPr>
            <a:xfrm>
              <a:off x="10784484" y="8651853"/>
              <a:ext cx="1658976" cy="215444"/>
            </a:xfrm>
            <a:prstGeom prst="rect">
              <a:avLst/>
            </a:prstGeom>
            <a:solidFill>
              <a:schemeClr val="bg1"/>
            </a:solidFill>
          </p:spPr>
          <p:txBody>
            <a:bodyPr wrap="square" rtlCol="0">
              <a:spAutoFit/>
            </a:bodyPr>
            <a:lstStyle/>
            <a:p>
              <a:r>
                <a:rPr kumimoji="1" lang="en-US" altLang="ja-JP" sz="800" b="1" dirty="0">
                  <a:latin typeface="BIZ UDPゴシック" panose="020B0400000000000000" pitchFamily="50" charset="-128"/>
                  <a:ea typeface="BIZ UDPゴシック" panose="020B0400000000000000" pitchFamily="50" charset="-128"/>
                </a:rPr>
                <a:t>10</a:t>
              </a:r>
              <a:r>
                <a:rPr kumimoji="1" lang="ja-JP" altLang="en-US" sz="800" b="1" dirty="0">
                  <a:latin typeface="BIZ UDPゴシック" panose="020B0400000000000000" pitchFamily="50" charset="-128"/>
                  <a:ea typeface="BIZ UDPゴシック" panose="020B0400000000000000" pitchFamily="50" charset="-128"/>
                </a:rPr>
                <a:t>月中に「</a:t>
              </a:r>
              <a:r>
                <a:rPr kumimoji="1" lang="en-US" altLang="ja-JP" sz="800" b="1" dirty="0">
                  <a:latin typeface="BIZ UDPゴシック" panose="020B0400000000000000" pitchFamily="50" charset="-128"/>
                  <a:ea typeface="BIZ UDPゴシック" panose="020B0400000000000000" pitchFamily="50" charset="-128"/>
                </a:rPr>
                <a:t>12</a:t>
              </a:r>
              <a:r>
                <a:rPr kumimoji="1" lang="ja-JP" altLang="en-US" sz="800" b="1" dirty="0">
                  <a:latin typeface="BIZ UDPゴシック" panose="020B0400000000000000" pitchFamily="50" charset="-128"/>
                  <a:ea typeface="BIZ UDPゴシック" panose="020B0400000000000000" pitchFamily="50" charset="-128"/>
                </a:rPr>
                <a:t>月ツアー」申し込み</a:t>
              </a:r>
            </a:p>
          </p:txBody>
        </p:sp>
        <p:sp>
          <p:nvSpPr>
            <p:cNvPr id="287" name="テキスト ボックス 286">
              <a:extLst>
                <a:ext uri="{FF2B5EF4-FFF2-40B4-BE49-F238E27FC236}">
                  <a16:creationId xmlns:a16="http://schemas.microsoft.com/office/drawing/2014/main" id="{C0E598B0-871A-15B7-AA11-CA52D15087CA}"/>
                </a:ext>
              </a:extLst>
            </p:cNvPr>
            <p:cNvSpPr txBox="1"/>
            <p:nvPr/>
          </p:nvSpPr>
          <p:spPr>
            <a:xfrm>
              <a:off x="13726718" y="8489048"/>
              <a:ext cx="1165527" cy="215444"/>
            </a:xfrm>
            <a:prstGeom prst="rect">
              <a:avLst/>
            </a:prstGeom>
            <a:solidFill>
              <a:schemeClr val="bg1"/>
            </a:solidFill>
          </p:spPr>
          <p:txBody>
            <a:bodyPr wrap="square" rtlCol="0">
              <a:spAutoFit/>
            </a:bodyPr>
            <a:lstStyle/>
            <a:p>
              <a:r>
                <a:rPr kumimoji="1" lang="en-US" altLang="ja-JP" sz="800" b="1" dirty="0">
                  <a:latin typeface="BIZ UDPゴシック" panose="020B0400000000000000" pitchFamily="50" charset="-128"/>
                  <a:ea typeface="BIZ UDPゴシック" panose="020B0400000000000000" pitchFamily="50" charset="-128"/>
                </a:rPr>
                <a:t>※ </a:t>
              </a:r>
              <a:r>
                <a:rPr kumimoji="1" lang="ja-JP" altLang="en-US" sz="800" b="1" dirty="0">
                  <a:latin typeface="BIZ UDPゴシック" panose="020B0400000000000000" pitchFamily="50" charset="-128"/>
                  <a:ea typeface="BIZ UDPゴシック" panose="020B0400000000000000" pitchFamily="50" charset="-128"/>
                </a:rPr>
                <a:t>仏像講座は適用外</a:t>
              </a:r>
            </a:p>
          </p:txBody>
        </p:sp>
      </p:grpSp>
      <p:sp>
        <p:nvSpPr>
          <p:cNvPr id="9" name="テキスト ボックス 8">
            <a:extLst>
              <a:ext uri="{FF2B5EF4-FFF2-40B4-BE49-F238E27FC236}">
                <a16:creationId xmlns:a16="http://schemas.microsoft.com/office/drawing/2014/main" id="{E5E5D27D-31BA-1F97-68D0-A9F0B8523B96}"/>
              </a:ext>
            </a:extLst>
          </p:cNvPr>
          <p:cNvSpPr txBox="1"/>
          <p:nvPr/>
        </p:nvSpPr>
        <p:spPr>
          <a:xfrm>
            <a:off x="281905" y="10403186"/>
            <a:ext cx="502956" cy="215444"/>
          </a:xfrm>
          <a:prstGeom prst="rect">
            <a:avLst/>
          </a:prstGeom>
          <a:solidFill>
            <a:schemeClr val="bg1"/>
          </a:solidFill>
        </p:spPr>
        <p:txBody>
          <a:bodyPr wrap="square" rtlCol="0">
            <a:spAutoFit/>
          </a:bodyPr>
          <a:lstStyle/>
          <a:p>
            <a:r>
              <a:rPr kumimoji="1" lang="en-US" altLang="ja-JP" sz="800" b="1" dirty="0">
                <a:latin typeface="BIZ UDPゴシック" panose="020B0400000000000000" pitchFamily="50" charset="-128"/>
                <a:ea typeface="BIZ UDPゴシック" panose="020B0400000000000000" pitchFamily="50" charset="-128"/>
              </a:rPr>
              <a:t>2310</a:t>
            </a:r>
            <a:endParaRPr kumimoji="1" lang="ja-JP" altLang="en-US" sz="800" b="1" dirty="0">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C09CFD97-2181-EC07-9F74-DBA142C37A93}"/>
              </a:ext>
            </a:extLst>
          </p:cNvPr>
          <p:cNvSpPr txBox="1"/>
          <p:nvPr/>
        </p:nvSpPr>
        <p:spPr>
          <a:xfrm>
            <a:off x="5875508" y="1829626"/>
            <a:ext cx="1479740" cy="258212"/>
          </a:xfrm>
          <a:prstGeom prst="rect">
            <a:avLst/>
          </a:prstGeom>
          <a:noFill/>
        </p:spPr>
        <p:txBody>
          <a:bodyPr wrap="square" rtlCol="0">
            <a:spAutoFit/>
          </a:bodyPr>
          <a:lstStyle/>
          <a:p>
            <a:pPr algn="r" defTabSz="443123">
              <a:defRPr/>
            </a:pPr>
            <a:r>
              <a:rPr kumimoji="1" lang="ja-JP" altLang="en-US" sz="1078" dirty="0">
                <a:latin typeface="HG創英角ｺﾞｼｯｸUB" panose="020B0909000000000000" pitchFamily="49" charset="-128"/>
                <a:ea typeface="HG創英角ｺﾞｼｯｸUB" panose="020B0909000000000000" pitchFamily="49" charset="-128"/>
              </a:rPr>
              <a:t>最少催行人員</a:t>
            </a:r>
            <a:r>
              <a:rPr kumimoji="1" lang="en-US" altLang="ja-JP" sz="1078" dirty="0">
                <a:latin typeface="HG創英角ｺﾞｼｯｸUB" panose="020B0909000000000000" pitchFamily="49" charset="-128"/>
                <a:ea typeface="HG創英角ｺﾞｼｯｸUB" panose="020B0909000000000000" pitchFamily="49" charset="-128"/>
              </a:rPr>
              <a:t>:10</a:t>
            </a:r>
            <a:r>
              <a:rPr kumimoji="1" lang="ja-JP" altLang="en-US" sz="1078" dirty="0">
                <a:latin typeface="HG創英角ｺﾞｼｯｸUB" panose="020B0909000000000000" pitchFamily="49" charset="-128"/>
                <a:ea typeface="HG創英角ｺﾞｼｯｸUB" panose="020B0909000000000000" pitchFamily="49" charset="-128"/>
              </a:rPr>
              <a:t>名</a:t>
            </a:r>
            <a:endParaRPr kumimoji="1" lang="en-US" altLang="ja-JP" sz="898" dirty="0">
              <a:latin typeface="HG創英角ｺﾞｼｯｸUB" panose="020B0909000000000000" pitchFamily="49" charset="-128"/>
              <a:ea typeface="HG創英角ｺﾞｼｯｸUB" panose="020B0909000000000000" pitchFamily="49" charset="-128"/>
            </a:endParaRPr>
          </a:p>
        </p:txBody>
      </p:sp>
      <p:graphicFrame>
        <p:nvGraphicFramePr>
          <p:cNvPr id="22" name="表 12">
            <a:extLst>
              <a:ext uri="{FF2B5EF4-FFF2-40B4-BE49-F238E27FC236}">
                <a16:creationId xmlns:a16="http://schemas.microsoft.com/office/drawing/2014/main" id="{A86E32D2-0FCC-AD8B-5944-CA5A4BE65DFB}"/>
              </a:ext>
            </a:extLst>
          </p:cNvPr>
          <p:cNvGraphicFramePr>
            <a:graphicFrameLocks noGrp="1"/>
          </p:cNvGraphicFramePr>
          <p:nvPr>
            <p:extLst>
              <p:ext uri="{D42A27DB-BD31-4B8C-83A1-F6EECF244321}">
                <p14:modId xmlns:p14="http://schemas.microsoft.com/office/powerpoint/2010/main" val="2621030801"/>
              </p:ext>
            </p:extLst>
          </p:nvPr>
        </p:nvGraphicFramePr>
        <p:xfrm>
          <a:off x="339686" y="2122314"/>
          <a:ext cx="6938515" cy="5816874"/>
        </p:xfrm>
        <a:graphic>
          <a:graphicData uri="http://schemas.openxmlformats.org/drawingml/2006/table">
            <a:tbl>
              <a:tblPr firstRow="1" bandRow="1">
                <a:tableStyleId>{5C22544A-7EE6-4342-B048-85BDC9FD1C3A}</a:tableStyleId>
              </a:tblPr>
              <a:tblGrid>
                <a:gridCol w="1918800">
                  <a:extLst>
                    <a:ext uri="{9D8B030D-6E8A-4147-A177-3AD203B41FA5}">
                      <a16:colId xmlns:a16="http://schemas.microsoft.com/office/drawing/2014/main" val="2867972075"/>
                    </a:ext>
                  </a:extLst>
                </a:gridCol>
                <a:gridCol w="5019715">
                  <a:extLst>
                    <a:ext uri="{9D8B030D-6E8A-4147-A177-3AD203B41FA5}">
                      <a16:colId xmlns:a16="http://schemas.microsoft.com/office/drawing/2014/main" val="2466931528"/>
                    </a:ext>
                  </a:extLst>
                </a:gridCol>
              </a:tblGrid>
              <a:tr h="36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en-US" altLang="ja-JP" sz="1200" b="1" dirty="0">
                          <a:solidFill>
                            <a:schemeClr val="bg1"/>
                          </a:solidFill>
                          <a:latin typeface="メイリオ" panose="020B0604030504040204" pitchFamily="50" charset="-128"/>
                          <a:ea typeface="メイリオ" panose="020B0604030504040204" pitchFamily="50" charset="-128"/>
                        </a:rPr>
                        <a:t>2</a:t>
                      </a:r>
                      <a:r>
                        <a:rPr kumimoji="1" lang="ja-JP" altLang="en-US" sz="1200" b="1" dirty="0">
                          <a:solidFill>
                            <a:schemeClr val="bg1"/>
                          </a:solidFill>
                          <a:latin typeface="メイリオ" panose="020B0604030504040204" pitchFamily="50" charset="-128"/>
                          <a:ea typeface="メイリオ" panose="020B0604030504040204" pitchFamily="50" charset="-128"/>
                        </a:rPr>
                        <a:t>日（土）</a:t>
                      </a:r>
                      <a:r>
                        <a:rPr kumimoji="1" lang="en-US" altLang="ja-JP" sz="1200" b="1" dirty="0">
                          <a:solidFill>
                            <a:schemeClr val="bg1"/>
                          </a:solidFill>
                          <a:latin typeface="メイリオ" panose="020B0604030504040204" pitchFamily="50" charset="-128"/>
                          <a:ea typeface="メイリオ" panose="020B0604030504040204" pitchFamily="50" charset="-128"/>
                        </a:rPr>
                        <a:t>20</a:t>
                      </a:r>
                      <a:r>
                        <a:rPr kumimoji="1" lang="ja-JP" altLang="en-US" sz="1200" b="1" dirty="0">
                          <a:solidFill>
                            <a:schemeClr val="bg1"/>
                          </a:solidFill>
                          <a:latin typeface="メイリオ" panose="020B0604030504040204" pitchFamily="50" charset="-128"/>
                          <a:ea typeface="メイリオ" panose="020B0604030504040204" pitchFamily="50" charset="-128"/>
                        </a:rPr>
                        <a:t>日（水） </a:t>
                      </a:r>
                      <a:endParaRPr kumimoji="1" lang="en-US" altLang="ja-JP" sz="12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0855224"/>
                  </a:ext>
                </a:extLst>
              </a:tr>
              <a:tr h="108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131884286"/>
                  </a:ext>
                </a:extLst>
              </a:tr>
              <a:tr h="36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en-US" altLang="ja-JP" sz="1600" b="1" dirty="0">
                          <a:solidFill>
                            <a:schemeClr val="bg1"/>
                          </a:solidFill>
                          <a:latin typeface="メイリオ" panose="020B0604030504040204" pitchFamily="50" charset="-128"/>
                          <a:ea typeface="メイリオ" panose="020B0604030504040204" pitchFamily="50" charset="-128"/>
                        </a:rPr>
                        <a:t>3</a:t>
                      </a:r>
                      <a:r>
                        <a:rPr kumimoji="1" lang="ja-JP" altLang="en-US" sz="1600" b="1" dirty="0">
                          <a:solidFill>
                            <a:schemeClr val="bg1"/>
                          </a:solidFill>
                          <a:latin typeface="メイリオ" panose="020B0604030504040204" pitchFamily="50" charset="-128"/>
                          <a:ea typeface="メイリオ" panose="020B0604030504040204" pitchFamily="50" charset="-128"/>
                        </a:rPr>
                        <a:t>日（日）</a:t>
                      </a: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5722189"/>
                  </a:ext>
                </a:extLst>
              </a:tr>
              <a:tr h="1080000">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2227118324"/>
                  </a:ext>
                </a:extLst>
              </a:tr>
              <a:tr h="36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en-US" altLang="ja-JP" sz="1400" b="1" dirty="0">
                          <a:solidFill>
                            <a:schemeClr val="bg1"/>
                          </a:solidFill>
                          <a:latin typeface="メイリオ" panose="020B0604030504040204" pitchFamily="50" charset="-128"/>
                          <a:ea typeface="メイリオ" panose="020B0604030504040204" pitchFamily="50" charset="-128"/>
                        </a:rPr>
                        <a:t>7</a:t>
                      </a:r>
                      <a:r>
                        <a:rPr kumimoji="1" lang="ja-JP" altLang="en-US" sz="1400" b="1" dirty="0">
                          <a:solidFill>
                            <a:schemeClr val="bg1"/>
                          </a:solidFill>
                          <a:latin typeface="メイリオ" panose="020B0604030504040204" pitchFamily="50" charset="-128"/>
                          <a:ea typeface="メイリオ" panose="020B0604030504040204" pitchFamily="50" charset="-128"/>
                        </a:rPr>
                        <a:t>日（木）</a:t>
                      </a:r>
                      <a:endParaRPr kumimoji="1" lang="en-US" altLang="ja-JP" sz="14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650049"/>
                  </a:ext>
                </a:extLst>
              </a:tr>
              <a:tr h="1080000">
                <a:tc>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4135978620"/>
                  </a:ext>
                </a:extLst>
              </a:tr>
              <a:tr h="38862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en-US" altLang="ja-JP" sz="1600" b="1" dirty="0">
                          <a:solidFill>
                            <a:schemeClr val="bg1"/>
                          </a:solidFill>
                          <a:latin typeface="メイリオ" panose="020B0604030504040204" pitchFamily="50" charset="-128"/>
                          <a:ea typeface="メイリオ" panose="020B0604030504040204" pitchFamily="50" charset="-128"/>
                        </a:rPr>
                        <a:t>12</a:t>
                      </a:r>
                      <a:r>
                        <a:rPr kumimoji="1" lang="ja-JP" altLang="en-US" sz="1600" b="1" dirty="0">
                          <a:solidFill>
                            <a:schemeClr val="bg1"/>
                          </a:solidFill>
                          <a:latin typeface="メイリオ" panose="020B0604030504040204" pitchFamily="50" charset="-128"/>
                          <a:ea typeface="メイリオ" panose="020B0604030504040204" pitchFamily="50" charset="-128"/>
                        </a:rPr>
                        <a:t>日（火）</a:t>
                      </a: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5586774"/>
                  </a:ext>
                </a:extLst>
              </a:tr>
              <a:tr h="1080000">
                <a:tc>
                  <a:txBody>
                    <a:bodyPr/>
                    <a:lstStyle/>
                    <a:p>
                      <a:endParaRPr kumimoji="1" lang="ja-JP" altLang="en-US" sz="1500" dirty="0"/>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2949347092"/>
                  </a:ext>
                </a:extLst>
              </a:tr>
            </a:tbl>
          </a:graphicData>
        </a:graphic>
      </p:graphicFrame>
      <p:sp>
        <p:nvSpPr>
          <p:cNvPr id="51" name="テキスト ボックス 50">
            <a:extLst>
              <a:ext uri="{FF2B5EF4-FFF2-40B4-BE49-F238E27FC236}">
                <a16:creationId xmlns:a16="http://schemas.microsoft.com/office/drawing/2014/main" id="{9F63468F-7452-0D56-3C7C-8EF897A45A0C}"/>
              </a:ext>
            </a:extLst>
          </p:cNvPr>
          <p:cNvSpPr txBox="1"/>
          <p:nvPr/>
        </p:nvSpPr>
        <p:spPr>
          <a:xfrm>
            <a:off x="13462975" y="1832803"/>
            <a:ext cx="1479740" cy="258212"/>
          </a:xfrm>
          <a:prstGeom prst="rect">
            <a:avLst/>
          </a:prstGeom>
          <a:noFill/>
        </p:spPr>
        <p:txBody>
          <a:bodyPr wrap="square" rtlCol="0">
            <a:spAutoFit/>
          </a:bodyPr>
          <a:lstStyle/>
          <a:p>
            <a:pPr algn="r" defTabSz="443123">
              <a:defRPr/>
            </a:pPr>
            <a:r>
              <a:rPr kumimoji="1" lang="ja-JP" altLang="en-US" sz="1078" dirty="0">
                <a:latin typeface="HG創英角ｺﾞｼｯｸUB" panose="020B0909000000000000" pitchFamily="49" charset="-128"/>
                <a:ea typeface="HG創英角ｺﾞｼｯｸUB" panose="020B0909000000000000" pitchFamily="49" charset="-128"/>
              </a:rPr>
              <a:t>最少催行人員</a:t>
            </a:r>
            <a:r>
              <a:rPr kumimoji="1" lang="en-US" altLang="ja-JP" sz="1078" dirty="0">
                <a:latin typeface="HG創英角ｺﾞｼｯｸUB" panose="020B0909000000000000" pitchFamily="49" charset="-128"/>
                <a:ea typeface="HG創英角ｺﾞｼｯｸUB" panose="020B0909000000000000" pitchFamily="49" charset="-128"/>
              </a:rPr>
              <a:t>:10</a:t>
            </a:r>
            <a:r>
              <a:rPr kumimoji="1" lang="ja-JP" altLang="en-US" sz="1078" dirty="0">
                <a:latin typeface="HG創英角ｺﾞｼｯｸUB" panose="020B0909000000000000" pitchFamily="49" charset="-128"/>
                <a:ea typeface="HG創英角ｺﾞｼｯｸUB" panose="020B0909000000000000" pitchFamily="49" charset="-128"/>
              </a:rPr>
              <a:t>名</a:t>
            </a:r>
            <a:endParaRPr kumimoji="1" lang="en-US" altLang="ja-JP" sz="898" dirty="0">
              <a:latin typeface="HG創英角ｺﾞｼｯｸUB" panose="020B0909000000000000" pitchFamily="49" charset="-128"/>
              <a:ea typeface="HG創英角ｺﾞｼｯｸUB" panose="020B0909000000000000" pitchFamily="49" charset="-128"/>
            </a:endParaRPr>
          </a:p>
        </p:txBody>
      </p:sp>
      <p:graphicFrame>
        <p:nvGraphicFramePr>
          <p:cNvPr id="53" name="表 12">
            <a:extLst>
              <a:ext uri="{FF2B5EF4-FFF2-40B4-BE49-F238E27FC236}">
                <a16:creationId xmlns:a16="http://schemas.microsoft.com/office/drawing/2014/main" id="{2BD7246F-12B3-A847-B9EA-72E657BB601D}"/>
              </a:ext>
            </a:extLst>
          </p:cNvPr>
          <p:cNvGraphicFramePr>
            <a:graphicFrameLocks noGrp="1"/>
          </p:cNvGraphicFramePr>
          <p:nvPr>
            <p:extLst>
              <p:ext uri="{D42A27DB-BD31-4B8C-83A1-F6EECF244321}">
                <p14:modId xmlns:p14="http://schemas.microsoft.com/office/powerpoint/2010/main" val="3235558679"/>
              </p:ext>
            </p:extLst>
          </p:nvPr>
        </p:nvGraphicFramePr>
        <p:xfrm>
          <a:off x="7927153" y="2125491"/>
          <a:ext cx="6938515" cy="5873382"/>
        </p:xfrm>
        <a:graphic>
          <a:graphicData uri="http://schemas.openxmlformats.org/drawingml/2006/table">
            <a:tbl>
              <a:tblPr firstRow="1" bandRow="1">
                <a:tableStyleId>{5C22544A-7EE6-4342-B048-85BDC9FD1C3A}</a:tableStyleId>
              </a:tblPr>
              <a:tblGrid>
                <a:gridCol w="1918800">
                  <a:extLst>
                    <a:ext uri="{9D8B030D-6E8A-4147-A177-3AD203B41FA5}">
                      <a16:colId xmlns:a16="http://schemas.microsoft.com/office/drawing/2014/main" val="2867972075"/>
                    </a:ext>
                  </a:extLst>
                </a:gridCol>
                <a:gridCol w="5019715">
                  <a:extLst>
                    <a:ext uri="{9D8B030D-6E8A-4147-A177-3AD203B41FA5}">
                      <a16:colId xmlns:a16="http://schemas.microsoft.com/office/drawing/2014/main" val="2466931528"/>
                    </a:ext>
                  </a:extLst>
                </a:gridCol>
              </a:tblGrid>
              <a:tr h="36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en-US" altLang="ja-JP" sz="1600" b="1" dirty="0">
                          <a:solidFill>
                            <a:schemeClr val="bg1"/>
                          </a:solidFill>
                          <a:latin typeface="メイリオ" panose="020B0604030504040204" pitchFamily="50" charset="-128"/>
                          <a:ea typeface="メイリオ" panose="020B0604030504040204" pitchFamily="50" charset="-128"/>
                        </a:rPr>
                        <a:t>14</a:t>
                      </a:r>
                      <a:r>
                        <a:rPr kumimoji="1" lang="ja-JP" altLang="en-US" sz="1600" b="1" dirty="0">
                          <a:solidFill>
                            <a:schemeClr val="bg1"/>
                          </a:solidFill>
                          <a:latin typeface="メイリオ" panose="020B0604030504040204" pitchFamily="50" charset="-128"/>
                          <a:ea typeface="メイリオ" panose="020B0604030504040204" pitchFamily="50" charset="-128"/>
                        </a:rPr>
                        <a:t>日（木）</a:t>
                      </a: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0855224"/>
                  </a:ext>
                </a:extLst>
              </a:tr>
              <a:tr h="108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131884286"/>
                  </a:ext>
                </a:extLst>
              </a:tr>
              <a:tr h="36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en-US" altLang="ja-JP" sz="1600" b="1" dirty="0">
                          <a:solidFill>
                            <a:schemeClr val="bg1"/>
                          </a:solidFill>
                          <a:latin typeface="メイリオ" panose="020B0604030504040204" pitchFamily="50" charset="-128"/>
                          <a:ea typeface="メイリオ" panose="020B0604030504040204" pitchFamily="50" charset="-128"/>
                        </a:rPr>
                        <a:t>19</a:t>
                      </a:r>
                      <a:r>
                        <a:rPr kumimoji="1" lang="ja-JP" altLang="en-US" sz="1600" b="1" dirty="0">
                          <a:solidFill>
                            <a:schemeClr val="bg1"/>
                          </a:solidFill>
                          <a:latin typeface="メイリオ" panose="020B0604030504040204" pitchFamily="50" charset="-128"/>
                          <a:ea typeface="メイリオ" panose="020B0604030504040204" pitchFamily="50" charset="-128"/>
                        </a:rPr>
                        <a:t>日（火）</a:t>
                      </a: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5722189"/>
                  </a:ext>
                </a:extLst>
              </a:tr>
              <a:tr h="1080000">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2227118324"/>
                  </a:ext>
                </a:extLst>
              </a:tr>
              <a:tr h="36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en-US" altLang="ja-JP" sz="1600" b="1" dirty="0">
                          <a:solidFill>
                            <a:schemeClr val="bg1"/>
                          </a:solidFill>
                          <a:latin typeface="メイリオ" panose="020B0604030504040204" pitchFamily="50" charset="-128"/>
                          <a:ea typeface="メイリオ" panose="020B0604030504040204" pitchFamily="50" charset="-128"/>
                        </a:rPr>
                        <a:t>21</a:t>
                      </a:r>
                      <a:r>
                        <a:rPr kumimoji="1" lang="ja-JP" altLang="en-US" sz="1600" b="1" dirty="0">
                          <a:solidFill>
                            <a:schemeClr val="bg1"/>
                          </a:solidFill>
                          <a:latin typeface="メイリオ" panose="020B0604030504040204" pitchFamily="50" charset="-128"/>
                          <a:ea typeface="メイリオ" panose="020B0604030504040204" pitchFamily="50" charset="-128"/>
                        </a:rPr>
                        <a:t>日（木）</a:t>
                      </a: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650049"/>
                  </a:ext>
                </a:extLst>
              </a:tr>
              <a:tr h="1080000">
                <a:tc>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4135978620"/>
                  </a:ext>
                </a:extLst>
              </a:tr>
              <a:tr h="38862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en-US" altLang="ja-JP" sz="1600" b="1" dirty="0">
                          <a:solidFill>
                            <a:schemeClr val="bg1"/>
                          </a:solidFill>
                          <a:latin typeface="メイリオ" panose="020B0604030504040204" pitchFamily="50" charset="-128"/>
                          <a:ea typeface="メイリオ" panose="020B0604030504040204" pitchFamily="50" charset="-128"/>
                        </a:rPr>
                        <a:t>26</a:t>
                      </a:r>
                      <a:r>
                        <a:rPr kumimoji="1" lang="ja-JP" altLang="en-US" sz="1600" b="1" dirty="0">
                          <a:solidFill>
                            <a:schemeClr val="bg1"/>
                          </a:solidFill>
                          <a:latin typeface="メイリオ" panose="020B0604030504040204" pitchFamily="50" charset="-128"/>
                          <a:ea typeface="メイリオ" panose="020B0604030504040204" pitchFamily="50" charset="-128"/>
                        </a:rPr>
                        <a:t>日（火）</a:t>
                      </a: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5586774"/>
                  </a:ext>
                </a:extLst>
              </a:tr>
              <a:tr h="1080000">
                <a:tc>
                  <a:txBody>
                    <a:bodyPr/>
                    <a:lstStyle/>
                    <a:p>
                      <a:endParaRPr kumimoji="1" lang="ja-JP" altLang="en-US" sz="1500" dirty="0"/>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2949347092"/>
                  </a:ext>
                </a:extLst>
              </a:tr>
            </a:tbl>
          </a:graphicData>
        </a:graphic>
      </p:graphicFrame>
      <p:sp>
        <p:nvSpPr>
          <p:cNvPr id="85" name="テキスト ボックス 84">
            <a:extLst>
              <a:ext uri="{FF2B5EF4-FFF2-40B4-BE49-F238E27FC236}">
                <a16:creationId xmlns:a16="http://schemas.microsoft.com/office/drawing/2014/main" id="{BF2C3B83-EA59-56E4-622A-980169908F99}"/>
              </a:ext>
            </a:extLst>
          </p:cNvPr>
          <p:cNvSpPr txBox="1"/>
          <p:nvPr/>
        </p:nvSpPr>
        <p:spPr>
          <a:xfrm>
            <a:off x="286821" y="1780307"/>
            <a:ext cx="3124036" cy="307777"/>
          </a:xfrm>
          <a:prstGeom prst="rect">
            <a:avLst/>
          </a:prstGeom>
          <a:noFill/>
        </p:spPr>
        <p:txBody>
          <a:bodyPr wrap="square" rtlCol="0">
            <a:spAutoFit/>
          </a:bodyPr>
          <a:lstStyle/>
          <a:p>
            <a:r>
              <a:rPr kumimoji="1" lang="ja-JP" altLang="en-US" sz="1400" dirty="0">
                <a:latin typeface="HGP創英角ﾎﾟｯﾌﾟ体" panose="040B0A00000000000000" pitchFamily="50" charset="-128"/>
                <a:ea typeface="HGP創英角ﾎﾟｯﾌﾟ体" panose="040B0A00000000000000" pitchFamily="50" charset="-128"/>
              </a:rPr>
              <a:t>運行会社</a:t>
            </a:r>
            <a:r>
              <a:rPr kumimoji="1" lang="en-US" altLang="ja-JP" sz="1400" dirty="0">
                <a:latin typeface="HGP創英角ﾎﾟｯﾌﾟ体" panose="040B0A00000000000000" pitchFamily="50" charset="-128"/>
                <a:ea typeface="HGP創英角ﾎﾟｯﾌﾟ体" panose="040B0A00000000000000" pitchFamily="50" charset="-128"/>
              </a:rPr>
              <a:t>:SS</a:t>
            </a:r>
            <a:r>
              <a:rPr kumimoji="1" lang="ja-JP" altLang="en-US" sz="1400" dirty="0">
                <a:latin typeface="HGP創英角ﾎﾟｯﾌﾟ体" panose="040B0A00000000000000" pitchFamily="50" charset="-128"/>
                <a:ea typeface="HGP創英角ﾎﾟｯﾌﾟ体" panose="040B0A00000000000000" pitchFamily="50" charset="-128"/>
              </a:rPr>
              <a:t>ツアーアシスト又は同等</a:t>
            </a:r>
          </a:p>
        </p:txBody>
      </p:sp>
      <p:sp>
        <p:nvSpPr>
          <p:cNvPr id="87" name="テキスト ボックス 86">
            <a:extLst>
              <a:ext uri="{FF2B5EF4-FFF2-40B4-BE49-F238E27FC236}">
                <a16:creationId xmlns:a16="http://schemas.microsoft.com/office/drawing/2014/main" id="{4F989937-4175-66BF-B485-AC17C3D15075}"/>
              </a:ext>
            </a:extLst>
          </p:cNvPr>
          <p:cNvSpPr txBox="1"/>
          <p:nvPr/>
        </p:nvSpPr>
        <p:spPr>
          <a:xfrm>
            <a:off x="7933957" y="1780307"/>
            <a:ext cx="3124036" cy="307777"/>
          </a:xfrm>
          <a:prstGeom prst="rect">
            <a:avLst/>
          </a:prstGeom>
          <a:noFill/>
        </p:spPr>
        <p:txBody>
          <a:bodyPr wrap="square" rtlCol="0">
            <a:spAutoFit/>
          </a:bodyPr>
          <a:lstStyle/>
          <a:p>
            <a:r>
              <a:rPr kumimoji="1" lang="ja-JP" altLang="en-US" sz="1400" dirty="0">
                <a:latin typeface="HGP創英角ﾎﾟｯﾌﾟ体" panose="040B0A00000000000000" pitchFamily="50" charset="-128"/>
                <a:ea typeface="HGP創英角ﾎﾟｯﾌﾟ体" panose="040B0A00000000000000" pitchFamily="50" charset="-128"/>
              </a:rPr>
              <a:t>運行会社</a:t>
            </a:r>
            <a:r>
              <a:rPr kumimoji="1" lang="en-US" altLang="ja-JP" sz="1400" dirty="0">
                <a:latin typeface="HGP創英角ﾎﾟｯﾌﾟ体" panose="040B0A00000000000000" pitchFamily="50" charset="-128"/>
                <a:ea typeface="HGP創英角ﾎﾟｯﾌﾟ体" panose="040B0A00000000000000" pitchFamily="50" charset="-128"/>
              </a:rPr>
              <a:t>:SS</a:t>
            </a:r>
            <a:r>
              <a:rPr kumimoji="1" lang="ja-JP" altLang="en-US" sz="1400" dirty="0">
                <a:latin typeface="HGP創英角ﾎﾟｯﾌﾟ体" panose="040B0A00000000000000" pitchFamily="50" charset="-128"/>
                <a:ea typeface="HGP創英角ﾎﾟｯﾌﾟ体" panose="040B0A00000000000000" pitchFamily="50" charset="-128"/>
              </a:rPr>
              <a:t>ツアーアシスト又は同等</a:t>
            </a:r>
          </a:p>
        </p:txBody>
      </p:sp>
      <p:sp>
        <p:nvSpPr>
          <p:cNvPr id="341" name="楕円 271">
            <a:extLst>
              <a:ext uri="{FF2B5EF4-FFF2-40B4-BE49-F238E27FC236}">
                <a16:creationId xmlns:a16="http://schemas.microsoft.com/office/drawing/2014/main" id="{30F029A4-749C-1994-C0B6-160DF470352F}"/>
              </a:ext>
            </a:extLst>
          </p:cNvPr>
          <p:cNvSpPr/>
          <p:nvPr/>
        </p:nvSpPr>
        <p:spPr>
          <a:xfrm>
            <a:off x="-831538" y="3753136"/>
            <a:ext cx="648000" cy="1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tx1"/>
                </a:solidFill>
                <a:latin typeface="HG創英角ｺﾞｼｯｸUB" panose="020B0909000000000000" pitchFamily="49" charset="-128"/>
                <a:ea typeface="HG創英角ｺﾞｼｯｸUB" panose="020B0909000000000000" pitchFamily="49" charset="-128"/>
              </a:rPr>
              <a:t>移乗可</a:t>
            </a:r>
          </a:p>
        </p:txBody>
      </p:sp>
      <p:sp>
        <p:nvSpPr>
          <p:cNvPr id="343" name="テキスト ボックス 342">
            <a:extLst>
              <a:ext uri="{FF2B5EF4-FFF2-40B4-BE49-F238E27FC236}">
                <a16:creationId xmlns:a16="http://schemas.microsoft.com/office/drawing/2014/main" id="{442F4719-847F-5756-B875-BDAD044508B8}"/>
              </a:ext>
            </a:extLst>
          </p:cNvPr>
          <p:cNvSpPr txBox="1"/>
          <p:nvPr/>
        </p:nvSpPr>
        <p:spPr>
          <a:xfrm>
            <a:off x="4709469" y="8044784"/>
            <a:ext cx="2525227" cy="738664"/>
          </a:xfrm>
          <a:prstGeom prst="rect">
            <a:avLst/>
          </a:prstGeom>
          <a:noFill/>
        </p:spPr>
        <p:txBody>
          <a:bodyPr wrap="square" rtlCol="0">
            <a:spAutoFit/>
          </a:bodyPr>
          <a:lstStyle/>
          <a:p>
            <a:pPr>
              <a:spcAft>
                <a:spcPts val="600"/>
              </a:spcAft>
            </a:pPr>
            <a:r>
              <a:rPr kumimoji="1" lang="en-US" altLang="ja-JP" sz="800" dirty="0">
                <a:highlight>
                  <a:srgbClr val="FFFF00"/>
                </a:highlight>
                <a:latin typeface="メイリオ" panose="020B0604030504040204" pitchFamily="50" charset="-128"/>
                <a:ea typeface="メイリオ" panose="020B0604030504040204" pitchFamily="50" charset="-128"/>
              </a:rPr>
              <a:t>※</a:t>
            </a:r>
            <a:r>
              <a:rPr kumimoji="1" lang="ja-JP" altLang="en-US" sz="800" dirty="0">
                <a:highlight>
                  <a:srgbClr val="FFFF00"/>
                </a:highlight>
                <a:latin typeface="メイリオ" panose="020B0604030504040204" pitchFamily="50" charset="-128"/>
                <a:ea typeface="メイリオ" panose="020B0604030504040204" pitchFamily="50" charset="-128"/>
              </a:rPr>
              <a:t>気候の関係で開花時期がずれる場合があります</a:t>
            </a:r>
            <a:endParaRPr kumimoji="1" lang="ja-JP" altLang="en-US" sz="800" dirty="0">
              <a:highlight>
                <a:srgbClr val="FFFF00"/>
              </a:highlight>
            </a:endParaRPr>
          </a:p>
          <a:p>
            <a:pPr>
              <a:spcAft>
                <a:spcPts val="600"/>
              </a:spcAft>
            </a:pPr>
            <a:r>
              <a:rPr kumimoji="1" lang="en-US" altLang="ja-JP" sz="800" dirty="0">
                <a:highlight>
                  <a:srgbClr val="FFFF00"/>
                </a:highlight>
                <a:latin typeface="メイリオ" panose="020B0604030504040204" pitchFamily="50" charset="-128"/>
                <a:ea typeface="メイリオ" panose="020B0604030504040204" pitchFamily="50" charset="-128"/>
              </a:rPr>
              <a:t>※</a:t>
            </a:r>
            <a:r>
              <a:rPr kumimoji="1" lang="ja-JP" altLang="en-US" sz="800" dirty="0">
                <a:highlight>
                  <a:srgbClr val="FFFF00"/>
                </a:highlight>
                <a:latin typeface="メイリオ" panose="020B0604030504040204" pitchFamily="50" charset="-128"/>
                <a:ea typeface="メイリオ" panose="020B0604030504040204" pitchFamily="50" charset="-128"/>
              </a:rPr>
              <a:t>現地でのアルコール等の追加は別料金となります</a:t>
            </a:r>
            <a:endParaRPr kumimoji="1" lang="en-US" altLang="ja-JP" sz="800" dirty="0">
              <a:highlight>
                <a:srgbClr val="FFFF00"/>
              </a:highlight>
              <a:latin typeface="メイリオ" panose="020B0604030504040204" pitchFamily="50" charset="-128"/>
              <a:ea typeface="メイリオ" panose="020B0604030504040204" pitchFamily="50" charset="-128"/>
            </a:endParaRPr>
          </a:p>
          <a:p>
            <a:r>
              <a:rPr kumimoji="1" lang="en-US" altLang="ja-JP" sz="800" dirty="0">
                <a:highlight>
                  <a:srgbClr val="FFFF00"/>
                </a:highlight>
                <a:latin typeface="メイリオ" panose="020B0604030504040204" pitchFamily="50" charset="-128"/>
                <a:ea typeface="メイリオ" panose="020B0604030504040204" pitchFamily="50" charset="-128"/>
              </a:rPr>
              <a:t>※</a:t>
            </a:r>
            <a:r>
              <a:rPr kumimoji="1" lang="ja-JP" altLang="en-US" sz="800" dirty="0">
                <a:highlight>
                  <a:srgbClr val="FFFF00"/>
                </a:highlight>
                <a:latin typeface="メイリオ" panose="020B0604030504040204" pitchFamily="50" charset="-128"/>
                <a:ea typeface="メイリオ" panose="020B0604030504040204" pitchFamily="50" charset="-128"/>
              </a:rPr>
              <a:t>各ご自宅送迎のため、参加状況次第で移動時間が</a:t>
            </a:r>
            <a:endParaRPr kumimoji="1" lang="en-US" altLang="ja-JP" sz="800" dirty="0">
              <a:highlight>
                <a:srgbClr val="FFFF00"/>
              </a:highlight>
              <a:latin typeface="メイリオ" panose="020B0604030504040204" pitchFamily="50" charset="-128"/>
              <a:ea typeface="メイリオ" panose="020B0604030504040204" pitchFamily="50" charset="-128"/>
            </a:endParaRPr>
          </a:p>
          <a:p>
            <a:r>
              <a:rPr kumimoji="1" lang="ja-JP" altLang="en-US" sz="800" dirty="0">
                <a:highlight>
                  <a:srgbClr val="FFFF00"/>
                </a:highlight>
                <a:latin typeface="メイリオ" panose="020B0604030504040204" pitchFamily="50" charset="-128"/>
                <a:ea typeface="メイリオ" panose="020B0604030504040204" pitchFamily="50" charset="-128"/>
              </a:rPr>
              <a:t>　長くなることがあります</a:t>
            </a:r>
          </a:p>
        </p:txBody>
      </p:sp>
      <p:pic>
        <p:nvPicPr>
          <p:cNvPr id="30" name="図 29">
            <a:extLst>
              <a:ext uri="{FF2B5EF4-FFF2-40B4-BE49-F238E27FC236}">
                <a16:creationId xmlns:a16="http://schemas.microsoft.com/office/drawing/2014/main" id="{352BC547-6497-A7FD-C737-C1FC5181945D}"/>
              </a:ext>
            </a:extLst>
          </p:cNvPr>
          <p:cNvPicPr>
            <a:picLocks noChangeAspect="1"/>
          </p:cNvPicPr>
          <p:nvPr/>
        </p:nvPicPr>
        <p:blipFill rotWithShape="1">
          <a:blip r:embed="rId5"/>
          <a:srcRect l="5727" t="50000" r="4191"/>
          <a:stretch/>
        </p:blipFill>
        <p:spPr>
          <a:xfrm>
            <a:off x="2264527" y="3568047"/>
            <a:ext cx="5004954" cy="352800"/>
          </a:xfrm>
          <a:prstGeom prst="rect">
            <a:avLst/>
          </a:prstGeom>
        </p:spPr>
      </p:pic>
      <p:sp>
        <p:nvSpPr>
          <p:cNvPr id="224" name="楕円 223">
            <a:extLst>
              <a:ext uri="{FF2B5EF4-FFF2-40B4-BE49-F238E27FC236}">
                <a16:creationId xmlns:a16="http://schemas.microsoft.com/office/drawing/2014/main" id="{BC8B5C7E-FD93-A418-C2E8-DEE4323BA2E6}"/>
              </a:ext>
            </a:extLst>
          </p:cNvPr>
          <p:cNvSpPr/>
          <p:nvPr/>
        </p:nvSpPr>
        <p:spPr>
          <a:xfrm>
            <a:off x="2367596" y="3636456"/>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R5-1203</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226" name="テキスト ボックス 225">
            <a:extLst>
              <a:ext uri="{FF2B5EF4-FFF2-40B4-BE49-F238E27FC236}">
                <a16:creationId xmlns:a16="http://schemas.microsoft.com/office/drawing/2014/main" id="{35BEE3B6-04B5-D23D-9DBE-471779C701A6}"/>
              </a:ext>
            </a:extLst>
          </p:cNvPr>
          <p:cNvSpPr txBox="1"/>
          <p:nvPr/>
        </p:nvSpPr>
        <p:spPr>
          <a:xfrm>
            <a:off x="337826" y="3968395"/>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谷口</a:t>
            </a:r>
          </a:p>
        </p:txBody>
      </p:sp>
      <p:sp>
        <p:nvSpPr>
          <p:cNvPr id="228" name="テキスト ボックス 227">
            <a:extLst>
              <a:ext uri="{FF2B5EF4-FFF2-40B4-BE49-F238E27FC236}">
                <a16:creationId xmlns:a16="http://schemas.microsoft.com/office/drawing/2014/main" id="{18462E68-60C0-BCBB-9E3D-1D9CBF764874}"/>
              </a:ext>
            </a:extLst>
          </p:cNvPr>
          <p:cNvSpPr txBox="1"/>
          <p:nvPr/>
        </p:nvSpPr>
        <p:spPr>
          <a:xfrm>
            <a:off x="2862217" y="3535859"/>
            <a:ext cx="3515861" cy="369332"/>
          </a:xfrm>
          <a:prstGeom prst="rect">
            <a:avLst/>
          </a:prstGeom>
          <a:noFill/>
        </p:spPr>
        <p:txBody>
          <a:bodyPr wrap="square">
            <a:spAutoFit/>
          </a:bodyPr>
          <a:lstStyle/>
          <a:p>
            <a:pPr algn="ctr"/>
            <a:r>
              <a:rPr kumimoji="1" lang="ja-JP" altLang="en-US" dirty="0">
                <a:ln w="9525">
                  <a:noFill/>
                </a:ln>
                <a:solidFill>
                  <a:srgbClr val="FF0000"/>
                </a:solidFill>
                <a:latin typeface="HG創英ﾌﾟﾚｾﾞﾝｽEB" panose="02020809000000000000" pitchFamily="17" charset="-128"/>
                <a:ea typeface="HG創英ﾌﾟﾚｾﾞﾝｽEB" panose="02020809000000000000" pitchFamily="17" charset="-128"/>
              </a:rPr>
              <a:t>白浜アドベンチャーワールド</a:t>
            </a:r>
            <a:endParaRPr kumimoji="1" lang="ja-JP" altLang="en-US" sz="1800" dirty="0">
              <a:ln w="9525">
                <a:noFill/>
              </a:ln>
              <a:solidFill>
                <a:srgbClr val="FF0000"/>
              </a:solidFill>
              <a:latin typeface="HG創英ﾌﾟﾚｾﾞﾝｽEB" panose="02020809000000000000" pitchFamily="17" charset="-128"/>
              <a:ea typeface="HG創英ﾌﾟﾚｾﾞﾝｽEB" panose="02020809000000000000" pitchFamily="17" charset="-128"/>
            </a:endParaRPr>
          </a:p>
        </p:txBody>
      </p:sp>
      <p:sp>
        <p:nvSpPr>
          <p:cNvPr id="229" name="楕円 271">
            <a:extLst>
              <a:ext uri="{FF2B5EF4-FFF2-40B4-BE49-F238E27FC236}">
                <a16:creationId xmlns:a16="http://schemas.microsoft.com/office/drawing/2014/main" id="{344FD8F1-2277-EEA0-B932-7FDA8F629C24}"/>
              </a:ext>
            </a:extLst>
          </p:cNvPr>
          <p:cNvSpPr/>
          <p:nvPr/>
        </p:nvSpPr>
        <p:spPr>
          <a:xfrm>
            <a:off x="6581768" y="3767480"/>
            <a:ext cx="648000"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ysClr val="windowText" lastClr="000000"/>
                </a:solidFill>
                <a:latin typeface="HG創英角ｺﾞｼｯｸUB" panose="020B0909000000000000" pitchFamily="49" charset="-128"/>
                <a:ea typeface="HG創英角ｺﾞｼｯｸUB" panose="020B0909000000000000" pitchFamily="49" charset="-128"/>
              </a:rPr>
              <a:t>全対応</a:t>
            </a:r>
          </a:p>
        </p:txBody>
      </p:sp>
      <p:sp>
        <p:nvSpPr>
          <p:cNvPr id="230" name="正方形/長方形 229">
            <a:extLst>
              <a:ext uri="{FF2B5EF4-FFF2-40B4-BE49-F238E27FC236}">
                <a16:creationId xmlns:a16="http://schemas.microsoft.com/office/drawing/2014/main" id="{0C78D699-590B-F680-EEF5-C4F5A1F8C0BA}"/>
              </a:ext>
            </a:extLst>
          </p:cNvPr>
          <p:cNvSpPr/>
          <p:nvPr/>
        </p:nvSpPr>
        <p:spPr>
          <a:xfrm>
            <a:off x="1761108" y="3987183"/>
            <a:ext cx="471600" cy="16810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dirty="0">
                <a:solidFill>
                  <a:schemeClr val="tx1"/>
                </a:solidFill>
                <a:latin typeface="メイリオ" panose="020B0604030504040204" pitchFamily="50" charset="-128"/>
                <a:ea typeface="メイリオ" panose="020B0604030504040204" pitchFamily="50" charset="-128"/>
              </a:rPr>
              <a:t>白浜</a:t>
            </a:r>
          </a:p>
        </p:txBody>
      </p:sp>
      <p:sp>
        <p:nvSpPr>
          <p:cNvPr id="231" name="楕円 230">
            <a:extLst>
              <a:ext uri="{FF2B5EF4-FFF2-40B4-BE49-F238E27FC236}">
                <a16:creationId xmlns:a16="http://schemas.microsoft.com/office/drawing/2014/main" id="{9401071A-02DF-C7EE-E875-2DEA534B9E5D}"/>
              </a:ext>
            </a:extLst>
          </p:cNvPr>
          <p:cNvSpPr/>
          <p:nvPr/>
        </p:nvSpPr>
        <p:spPr>
          <a:xfrm>
            <a:off x="1052326" y="3981173"/>
            <a:ext cx="354506" cy="180000"/>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600" dirty="0">
                <a:solidFill>
                  <a:schemeClr val="bg1"/>
                </a:solidFill>
                <a:latin typeface="HG創英角ｺﾞｼｯｸUB" panose="020B0909000000000000" pitchFamily="49" charset="-128"/>
                <a:ea typeface="HG創英角ｺﾞｼｯｸUB" panose="020B0909000000000000" pitchFamily="49" charset="-128"/>
              </a:rPr>
              <a:t>長距離</a:t>
            </a:r>
            <a:endParaRPr kumimoji="1" lang="ja-JP" altLang="en-US" sz="600" dirty="0"/>
          </a:p>
        </p:txBody>
      </p:sp>
      <p:sp>
        <p:nvSpPr>
          <p:cNvPr id="232" name="テキスト ボックス 231">
            <a:extLst>
              <a:ext uri="{FF2B5EF4-FFF2-40B4-BE49-F238E27FC236}">
                <a16:creationId xmlns:a16="http://schemas.microsoft.com/office/drawing/2014/main" id="{60809F81-019E-FD18-1E21-3648932D4E33}"/>
              </a:ext>
            </a:extLst>
          </p:cNvPr>
          <p:cNvSpPr txBox="1"/>
          <p:nvPr/>
        </p:nvSpPr>
        <p:spPr>
          <a:xfrm>
            <a:off x="2257224" y="3926009"/>
            <a:ext cx="3009225" cy="707886"/>
          </a:xfrm>
          <a:prstGeom prst="rect">
            <a:avLst/>
          </a:prstGeom>
          <a:noFill/>
        </p:spPr>
        <p:txBody>
          <a:bodyPr wrap="square" rtlCol="0">
            <a:spAutoFit/>
          </a:bodyPr>
          <a:lstStyle/>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8:00‐9:00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11:00 </a:t>
            </a:r>
            <a:r>
              <a:rPr kumimoji="1" lang="ja-JP" altLang="en-US" sz="1000" dirty="0">
                <a:solidFill>
                  <a:prstClr val="black"/>
                </a:solidFill>
                <a:latin typeface="メイリオ" panose="020B0604030504040204" pitchFamily="50" charset="-128"/>
                <a:ea typeface="メイリオ" panose="020B0604030504040204" pitchFamily="50" charset="-128"/>
              </a:rPr>
              <a:t>白浜アドベンチャーワールド＝＝</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ja-JP" altLang="en-US" sz="900" dirty="0">
                <a:solidFill>
                  <a:prstClr val="black"/>
                </a:solidFill>
                <a:latin typeface="メイリオ" panose="020B0604030504040204" pitchFamily="50" charset="-128"/>
                <a:ea typeface="メイリオ" panose="020B0604030504040204" pitchFamily="50" charset="-128"/>
              </a:rPr>
              <a:t>　　　　　　　　　　　（</a:t>
            </a:r>
            <a:r>
              <a:rPr kumimoji="1" lang="en-US" altLang="ja-JP" sz="900" dirty="0">
                <a:solidFill>
                  <a:prstClr val="black"/>
                </a:solidFill>
                <a:latin typeface="メイリオ" panose="020B0604030504040204" pitchFamily="50" charset="-128"/>
                <a:ea typeface="メイリオ" panose="020B0604030504040204" pitchFamily="50" charset="-128"/>
              </a:rPr>
              <a:t>15:00</a:t>
            </a:r>
            <a:r>
              <a:rPr kumimoji="1" lang="ja-JP" altLang="en-US" sz="900" dirty="0">
                <a:solidFill>
                  <a:prstClr val="black"/>
                </a:solidFill>
                <a:latin typeface="メイリオ" panose="020B0604030504040204" pitchFamily="50" charset="-128"/>
                <a:ea typeface="メイリオ" panose="020B0604030504040204" pitchFamily="50" charset="-128"/>
              </a:rPr>
              <a:t>出発）</a:t>
            </a:r>
            <a:endParaRPr kumimoji="1" lang="en-US" altLang="ja-JP" sz="9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ja-JP" altLang="en-US" sz="1000" dirty="0">
                <a:solidFill>
                  <a:prstClr val="black"/>
                </a:solidFill>
                <a:latin typeface="メイリオ" panose="020B0604030504040204" pitchFamily="50" charset="-128"/>
                <a:ea typeface="メイリオ" panose="020B0604030504040204" pitchFamily="50" charset="-128"/>
              </a:rPr>
              <a:t>＝＝</a:t>
            </a:r>
            <a:r>
              <a:rPr kumimoji="1" lang="en-US" altLang="ja-JP" sz="1000" b="1" dirty="0">
                <a:solidFill>
                  <a:prstClr val="black"/>
                </a:solidFill>
                <a:latin typeface="メイリオ" panose="020B0604030504040204" pitchFamily="50" charset="-128"/>
                <a:ea typeface="メイリオ" panose="020B0604030504040204" pitchFamily="50" charset="-128"/>
              </a:rPr>
              <a:t>17:00-17:30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p>
        </p:txBody>
      </p:sp>
      <p:sp>
        <p:nvSpPr>
          <p:cNvPr id="233" name="テキスト ボックス 232">
            <a:extLst>
              <a:ext uri="{FF2B5EF4-FFF2-40B4-BE49-F238E27FC236}">
                <a16:creationId xmlns:a16="http://schemas.microsoft.com/office/drawing/2014/main" id="{B073EE0A-B023-21DC-5681-B1C6DE3586D7}"/>
              </a:ext>
            </a:extLst>
          </p:cNvPr>
          <p:cNvSpPr txBox="1"/>
          <p:nvPr/>
        </p:nvSpPr>
        <p:spPr>
          <a:xfrm>
            <a:off x="350694" y="4195183"/>
            <a:ext cx="1908000" cy="615553"/>
          </a:xfrm>
          <a:prstGeom prst="rect">
            <a:avLst/>
          </a:prstGeom>
          <a:noFill/>
        </p:spPr>
        <p:txBody>
          <a:bodyPr wrap="square" rtlCol="0">
            <a:spAutoFit/>
          </a:bodyPr>
          <a:lstStyle/>
          <a:p>
            <a:pPr algn="ctr" defTabSz="493456">
              <a:defRPr/>
            </a:pPr>
            <a:r>
              <a:rPr kumimoji="1" lang="en-US" altLang="ja-JP" sz="2000" dirty="0">
                <a:latin typeface="HG創英角ｺﾞｼｯｸUB" panose="020B0909000000000000" pitchFamily="49" charset="-128"/>
                <a:ea typeface="HG創英角ｺﾞｼｯｸUB" panose="020B0909000000000000" pitchFamily="49" charset="-128"/>
              </a:rPr>
              <a:t>15,000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93456">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a:t>
            </a:r>
            <a:r>
              <a:rPr kumimoji="1" lang="en-US" altLang="ja-JP" sz="1400" dirty="0">
                <a:highlight>
                  <a:srgbClr val="FFFF00"/>
                </a:highlight>
                <a:latin typeface="HG創英角ｺﾞｼｯｸUB" panose="020B0909000000000000" pitchFamily="49" charset="-128"/>
                <a:ea typeface="HG創英角ｺﾞｼｯｸUB" panose="020B0909000000000000" pitchFamily="49" charset="-128"/>
              </a:rPr>
              <a:t>5,000</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円</a:t>
            </a:r>
            <a:r>
              <a:rPr kumimoji="1" lang="en-US" altLang="ja-JP" sz="1400" dirty="0">
                <a:latin typeface="HG創英角ｺﾞｼｯｸUB" panose="020B0909000000000000" pitchFamily="49" charset="-128"/>
                <a:ea typeface="HG創英角ｺﾞｼｯｸUB" panose="020B0909000000000000" pitchFamily="49" charset="-128"/>
              </a:rPr>
              <a:t>)</a:t>
            </a:r>
          </a:p>
        </p:txBody>
      </p:sp>
      <p:sp>
        <p:nvSpPr>
          <p:cNvPr id="234" name="テキスト ボックス 233">
            <a:extLst>
              <a:ext uri="{FF2B5EF4-FFF2-40B4-BE49-F238E27FC236}">
                <a16:creationId xmlns:a16="http://schemas.microsoft.com/office/drawing/2014/main" id="{7FCCAA87-7A7E-004A-05AC-DDB79EB8065D}"/>
              </a:ext>
            </a:extLst>
          </p:cNvPr>
          <p:cNvSpPr txBox="1"/>
          <p:nvPr/>
        </p:nvSpPr>
        <p:spPr>
          <a:xfrm>
            <a:off x="343282" y="4754590"/>
            <a:ext cx="1908000" cy="307777"/>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昼食：付いておりません。各自園内にて</a:t>
            </a:r>
            <a:endParaRPr kumimoji="1" lang="en-US" altLang="ja-JP" sz="700" dirty="0">
              <a:latin typeface="メイリオ" panose="020B0604030504040204" pitchFamily="50" charset="-128"/>
              <a:ea typeface="メイリオ" panose="020B0604030504040204" pitchFamily="50" charset="-128"/>
            </a:endParaRPr>
          </a:p>
          <a:p>
            <a:r>
              <a:rPr kumimoji="1" lang="ja-JP" altLang="en-US" sz="700" dirty="0">
                <a:latin typeface="メイリオ" panose="020B0604030504040204" pitchFamily="50" charset="-128"/>
                <a:ea typeface="メイリオ" panose="020B0604030504040204" pitchFamily="50" charset="-128"/>
              </a:rPr>
              <a:t>　　　ご自由にお食事をおとりください。</a:t>
            </a:r>
          </a:p>
        </p:txBody>
      </p:sp>
      <p:sp>
        <p:nvSpPr>
          <p:cNvPr id="235" name="テキスト ボックス 234">
            <a:extLst>
              <a:ext uri="{FF2B5EF4-FFF2-40B4-BE49-F238E27FC236}">
                <a16:creationId xmlns:a16="http://schemas.microsoft.com/office/drawing/2014/main" id="{61550EDF-A64F-E49C-7983-936A438EB976}"/>
              </a:ext>
            </a:extLst>
          </p:cNvPr>
          <p:cNvSpPr txBox="1"/>
          <p:nvPr/>
        </p:nvSpPr>
        <p:spPr>
          <a:xfrm>
            <a:off x="2233227" y="4560120"/>
            <a:ext cx="3084597" cy="507831"/>
          </a:xfrm>
          <a:prstGeom prst="rect">
            <a:avLst/>
          </a:prstGeom>
          <a:noFill/>
        </p:spPr>
        <p:txBody>
          <a:bodyPr wrap="square" rtlCol="0">
            <a:spAutoFit/>
          </a:bodyPr>
          <a:lstStyle/>
          <a:p>
            <a:r>
              <a:rPr kumimoji="1" lang="en-US" altLang="ja-JP" sz="900" b="1" dirty="0">
                <a:solidFill>
                  <a:srgbClr val="FF0000"/>
                </a:solidFill>
                <a:latin typeface="メイリオ" panose="020B0604030504040204" pitchFamily="50" charset="-128"/>
                <a:ea typeface="メイリオ" panose="020B0604030504040204" pitchFamily="50" charset="-128"/>
              </a:rPr>
              <a:t>※ 7</a:t>
            </a:r>
            <a:r>
              <a:rPr kumimoji="1" lang="ja-JP" altLang="en-US" sz="900" b="1" dirty="0">
                <a:solidFill>
                  <a:srgbClr val="FF0000"/>
                </a:solidFill>
                <a:latin typeface="メイリオ" panose="020B0604030504040204" pitchFamily="50" charset="-128"/>
                <a:ea typeface="メイリオ" panose="020B0604030504040204" pitchFamily="50" charset="-128"/>
              </a:rPr>
              <a:t>歳のお誕生日を迎えた結浜に会いに行く！</a:t>
            </a:r>
            <a:endParaRPr kumimoji="1" lang="en-US" altLang="ja-JP" sz="900" b="1" dirty="0">
              <a:solidFill>
                <a:srgbClr val="FF0000"/>
              </a:solidFill>
              <a:latin typeface="メイリオ" panose="020B0604030504040204" pitchFamily="50" charset="-128"/>
              <a:ea typeface="メイリオ" panose="020B0604030504040204" pitchFamily="50" charset="-128"/>
            </a:endParaRPr>
          </a:p>
          <a:p>
            <a:r>
              <a:rPr kumimoji="1" lang="en-US" altLang="ja-JP" sz="900" b="1" dirty="0">
                <a:solidFill>
                  <a:srgbClr val="FF0000"/>
                </a:solidFill>
                <a:latin typeface="メイリオ" panose="020B0604030504040204" pitchFamily="50" charset="-128"/>
                <a:ea typeface="メイリオ" panose="020B0604030504040204" pitchFamily="50" charset="-128"/>
              </a:rPr>
              <a:t>※ </a:t>
            </a:r>
            <a:r>
              <a:rPr kumimoji="1" lang="ja-JP" altLang="en-US" sz="900" b="1" dirty="0">
                <a:solidFill>
                  <a:srgbClr val="FF0000"/>
                </a:solidFill>
                <a:latin typeface="メイリオ" panose="020B0604030504040204" pitchFamily="50" charset="-128"/>
                <a:ea typeface="メイリオ" panose="020B0604030504040204" pitchFamily="50" charset="-128"/>
              </a:rPr>
              <a:t>ご昼食はお好きなものをお好きなタイミングで！</a:t>
            </a:r>
            <a:endParaRPr kumimoji="1" lang="en-US" altLang="ja-JP" sz="900" b="1" dirty="0">
              <a:solidFill>
                <a:srgbClr val="FF0000"/>
              </a:solidFill>
              <a:latin typeface="メイリオ" panose="020B0604030504040204" pitchFamily="50" charset="-128"/>
              <a:ea typeface="メイリオ" panose="020B0604030504040204" pitchFamily="50" charset="-128"/>
            </a:endParaRPr>
          </a:p>
          <a:p>
            <a:r>
              <a:rPr kumimoji="1" lang="en-US" altLang="ja-JP" sz="900" b="1" dirty="0">
                <a:solidFill>
                  <a:srgbClr val="FF0000"/>
                </a:solidFill>
                <a:latin typeface="メイリオ" panose="020B0604030504040204" pitchFamily="50" charset="-128"/>
                <a:ea typeface="メイリオ" panose="020B0604030504040204" pitchFamily="50" charset="-128"/>
              </a:rPr>
              <a:t>※ </a:t>
            </a:r>
            <a:r>
              <a:rPr kumimoji="1" lang="ja-JP" altLang="en-US" sz="900" b="1" dirty="0">
                <a:solidFill>
                  <a:srgbClr val="FF0000"/>
                </a:solidFill>
                <a:latin typeface="メイリオ" panose="020B0604030504040204" pitchFamily="50" charset="-128"/>
                <a:ea typeface="メイリオ" panose="020B0604030504040204" pitchFamily="50" charset="-128"/>
              </a:rPr>
              <a:t>アドベンチャーワールドに</a:t>
            </a:r>
            <a:r>
              <a:rPr kumimoji="1" lang="en-US" altLang="ja-JP" sz="900" b="1" dirty="0">
                <a:solidFill>
                  <a:srgbClr val="FF0000"/>
                </a:solidFill>
                <a:latin typeface="メイリオ" panose="020B0604030504040204" pitchFamily="50" charset="-128"/>
                <a:ea typeface="メイリオ" panose="020B0604030504040204" pitchFamily="50" charset="-128"/>
              </a:rPr>
              <a:t>4</a:t>
            </a:r>
            <a:r>
              <a:rPr kumimoji="1" lang="ja-JP" altLang="en-US" sz="900" b="1" dirty="0">
                <a:solidFill>
                  <a:srgbClr val="FF0000"/>
                </a:solidFill>
                <a:latin typeface="メイリオ" panose="020B0604030504040204" pitchFamily="50" charset="-128"/>
                <a:ea typeface="メイリオ" panose="020B0604030504040204" pitchFamily="50" charset="-128"/>
              </a:rPr>
              <a:t>時間ゆっくり滞在！</a:t>
            </a:r>
            <a:endParaRPr kumimoji="1" lang="ja-JP" altLang="en-US" sz="900" dirty="0"/>
          </a:p>
        </p:txBody>
      </p:sp>
      <p:pic>
        <p:nvPicPr>
          <p:cNvPr id="236" name="図 235" descr="草の上にいるパンダ&#10;&#10;自動的に生成された説明">
            <a:extLst>
              <a:ext uri="{FF2B5EF4-FFF2-40B4-BE49-F238E27FC236}">
                <a16:creationId xmlns:a16="http://schemas.microsoft.com/office/drawing/2014/main" id="{8CA71735-A448-F468-C28D-75808E29E4C0}"/>
              </a:ext>
            </a:extLst>
          </p:cNvPr>
          <p:cNvPicPr>
            <a:picLocks noChangeAspect="1"/>
          </p:cNvPicPr>
          <p:nvPr/>
        </p:nvPicPr>
        <p:blipFill rotWithShape="1">
          <a:blip r:embed="rId6"/>
          <a:srcRect l="23962" r="14390"/>
          <a:stretch/>
        </p:blipFill>
        <p:spPr>
          <a:xfrm>
            <a:off x="5070653" y="4016864"/>
            <a:ext cx="934966" cy="972000"/>
          </a:xfrm>
          <a:prstGeom prst="rect">
            <a:avLst/>
          </a:prstGeom>
        </p:spPr>
      </p:pic>
      <p:pic>
        <p:nvPicPr>
          <p:cNvPr id="239" name="図 238">
            <a:extLst>
              <a:ext uri="{FF2B5EF4-FFF2-40B4-BE49-F238E27FC236}">
                <a16:creationId xmlns:a16="http://schemas.microsoft.com/office/drawing/2014/main" id="{0916DD74-ED00-E4C6-8845-D9251262A3E3}"/>
              </a:ext>
            </a:extLst>
          </p:cNvPr>
          <p:cNvPicPr>
            <a:picLocks noChangeAspect="1"/>
          </p:cNvPicPr>
          <p:nvPr/>
        </p:nvPicPr>
        <p:blipFill rotWithShape="1">
          <a:blip r:embed="rId7"/>
          <a:srcRect l="10339" r="13387"/>
          <a:stretch/>
        </p:blipFill>
        <p:spPr>
          <a:xfrm>
            <a:off x="6046912" y="4016864"/>
            <a:ext cx="1185222" cy="972000"/>
          </a:xfrm>
          <a:prstGeom prst="rect">
            <a:avLst/>
          </a:prstGeom>
        </p:spPr>
      </p:pic>
      <p:pic>
        <p:nvPicPr>
          <p:cNvPr id="240" name="図 239">
            <a:extLst>
              <a:ext uri="{FF2B5EF4-FFF2-40B4-BE49-F238E27FC236}">
                <a16:creationId xmlns:a16="http://schemas.microsoft.com/office/drawing/2014/main" id="{5917DD09-E7B7-DF46-BE83-F6038B0E41CE}"/>
              </a:ext>
            </a:extLst>
          </p:cNvPr>
          <p:cNvPicPr>
            <a:picLocks noChangeAspect="1"/>
          </p:cNvPicPr>
          <p:nvPr/>
        </p:nvPicPr>
        <p:blipFill rotWithShape="1">
          <a:blip r:embed="rId5"/>
          <a:srcRect l="5727" t="50000" r="4191"/>
          <a:stretch/>
        </p:blipFill>
        <p:spPr>
          <a:xfrm>
            <a:off x="9854046" y="3600683"/>
            <a:ext cx="5004954" cy="352800"/>
          </a:xfrm>
          <a:prstGeom prst="rect">
            <a:avLst/>
          </a:prstGeom>
        </p:spPr>
      </p:pic>
      <p:sp>
        <p:nvSpPr>
          <p:cNvPr id="241" name="楕円 240">
            <a:extLst>
              <a:ext uri="{FF2B5EF4-FFF2-40B4-BE49-F238E27FC236}">
                <a16:creationId xmlns:a16="http://schemas.microsoft.com/office/drawing/2014/main" id="{84CE45C1-8653-87F0-D657-E5C29A96F845}"/>
              </a:ext>
            </a:extLst>
          </p:cNvPr>
          <p:cNvSpPr/>
          <p:nvPr/>
        </p:nvSpPr>
        <p:spPr>
          <a:xfrm>
            <a:off x="9956639" y="3646232"/>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R5-1219</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242" name="テキスト ボックス 241">
            <a:extLst>
              <a:ext uri="{FF2B5EF4-FFF2-40B4-BE49-F238E27FC236}">
                <a16:creationId xmlns:a16="http://schemas.microsoft.com/office/drawing/2014/main" id="{4C169737-2109-E481-C18E-0467C6D75CB3}"/>
              </a:ext>
            </a:extLst>
          </p:cNvPr>
          <p:cNvSpPr txBox="1"/>
          <p:nvPr/>
        </p:nvSpPr>
        <p:spPr>
          <a:xfrm>
            <a:off x="7936870" y="3991506"/>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谷口</a:t>
            </a:r>
          </a:p>
        </p:txBody>
      </p:sp>
      <p:sp>
        <p:nvSpPr>
          <p:cNvPr id="252" name="正方形/長方形 251">
            <a:extLst>
              <a:ext uri="{FF2B5EF4-FFF2-40B4-BE49-F238E27FC236}">
                <a16:creationId xmlns:a16="http://schemas.microsoft.com/office/drawing/2014/main" id="{65C7DBFB-DBA4-2DB8-7DAC-D044543B6B48}"/>
              </a:ext>
            </a:extLst>
          </p:cNvPr>
          <p:cNvSpPr/>
          <p:nvPr/>
        </p:nvSpPr>
        <p:spPr>
          <a:xfrm>
            <a:off x="9213247" y="4015636"/>
            <a:ext cx="612000" cy="169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dirty="0">
                <a:solidFill>
                  <a:schemeClr val="tx1"/>
                </a:solidFill>
                <a:latin typeface="メイリオ" panose="020B0604030504040204" pitchFamily="50" charset="-128"/>
                <a:ea typeface="メイリオ" panose="020B0604030504040204" pitchFamily="50" charset="-128"/>
              </a:rPr>
              <a:t>なんば</a:t>
            </a:r>
          </a:p>
        </p:txBody>
      </p:sp>
      <p:sp>
        <p:nvSpPr>
          <p:cNvPr id="254" name="楕円 253">
            <a:extLst>
              <a:ext uri="{FF2B5EF4-FFF2-40B4-BE49-F238E27FC236}">
                <a16:creationId xmlns:a16="http://schemas.microsoft.com/office/drawing/2014/main" id="{320DE7F2-1D37-FE12-027C-A10FAF23684D}"/>
              </a:ext>
            </a:extLst>
          </p:cNvPr>
          <p:cNvSpPr/>
          <p:nvPr/>
        </p:nvSpPr>
        <p:spPr>
          <a:xfrm>
            <a:off x="8649465" y="4004616"/>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600" dirty="0">
                <a:solidFill>
                  <a:schemeClr val="bg1"/>
                </a:solidFill>
                <a:latin typeface="HG創英角ｺﾞｼｯｸUB" panose="020B0909000000000000" pitchFamily="49" charset="-128"/>
                <a:ea typeface="HG創英角ｺﾞｼｯｸUB" panose="020B0909000000000000" pitchFamily="49" charset="-128"/>
              </a:rPr>
              <a:t>中距離</a:t>
            </a:r>
            <a:endParaRPr kumimoji="1" lang="ja-JP" altLang="en-US" sz="600" dirty="0"/>
          </a:p>
        </p:txBody>
      </p:sp>
      <p:sp>
        <p:nvSpPr>
          <p:cNvPr id="255" name="テキスト ボックス 254">
            <a:extLst>
              <a:ext uri="{FF2B5EF4-FFF2-40B4-BE49-F238E27FC236}">
                <a16:creationId xmlns:a16="http://schemas.microsoft.com/office/drawing/2014/main" id="{E1B229A2-3E18-ACB4-6D70-74BA8434C882}"/>
              </a:ext>
            </a:extLst>
          </p:cNvPr>
          <p:cNvSpPr txBox="1"/>
          <p:nvPr/>
        </p:nvSpPr>
        <p:spPr>
          <a:xfrm>
            <a:off x="10296799" y="3553282"/>
            <a:ext cx="4114878" cy="369332"/>
          </a:xfrm>
          <a:prstGeom prst="rect">
            <a:avLst/>
          </a:prstGeom>
          <a:noFill/>
        </p:spPr>
        <p:txBody>
          <a:bodyPr wrap="square">
            <a:spAutoFit/>
          </a:bodyPr>
          <a:lstStyle/>
          <a:p>
            <a:pPr algn="ctr"/>
            <a:r>
              <a:rPr kumimoji="1" lang="ja-JP" altLang="en-US" dirty="0">
                <a:ln w="9525">
                  <a:noFill/>
                </a:ln>
                <a:solidFill>
                  <a:srgbClr val="FF0000"/>
                </a:solidFill>
                <a:latin typeface="HG創英ﾌﾟﾚｾﾞﾝｽEB" panose="02020809000000000000" pitchFamily="17" charset="-128"/>
                <a:ea typeface="HG創英ﾌﾟﾚｾﾞﾝｽEB" panose="02020809000000000000" pitchFamily="17" charset="-128"/>
              </a:rPr>
              <a:t>５５１蓬莱　豚まん作り！</a:t>
            </a:r>
            <a:endParaRPr kumimoji="1" lang="ja-JP" altLang="en-US" sz="1800" dirty="0">
              <a:ln w="9525">
                <a:noFill/>
              </a:ln>
              <a:solidFill>
                <a:srgbClr val="FF0000"/>
              </a:solidFill>
              <a:latin typeface="HG創英ﾌﾟﾚｾﾞﾝｽEB" panose="02020809000000000000" pitchFamily="17" charset="-128"/>
              <a:ea typeface="HG創英ﾌﾟﾚｾﾞﾝｽEB" panose="02020809000000000000" pitchFamily="17" charset="-128"/>
            </a:endParaRPr>
          </a:p>
        </p:txBody>
      </p:sp>
      <p:sp>
        <p:nvSpPr>
          <p:cNvPr id="32" name="テキスト ボックス 31">
            <a:extLst>
              <a:ext uri="{FF2B5EF4-FFF2-40B4-BE49-F238E27FC236}">
                <a16:creationId xmlns:a16="http://schemas.microsoft.com/office/drawing/2014/main" id="{FE228E2A-BA3D-16F1-7280-C6005CEC5008}"/>
              </a:ext>
            </a:extLst>
          </p:cNvPr>
          <p:cNvSpPr txBox="1"/>
          <p:nvPr/>
        </p:nvSpPr>
        <p:spPr>
          <a:xfrm>
            <a:off x="9851375" y="3954343"/>
            <a:ext cx="2456480" cy="707886"/>
          </a:xfrm>
          <a:prstGeom prst="rect">
            <a:avLst/>
          </a:prstGeom>
          <a:noFill/>
        </p:spPr>
        <p:txBody>
          <a:bodyPr wrap="square" rtlCol="0">
            <a:spAutoFit/>
          </a:bodyPr>
          <a:lstStyle/>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  8:30‐9:30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11:00</a:t>
            </a:r>
            <a:r>
              <a:rPr kumimoji="1" lang="ja-JP" altLang="en-US" sz="1000" dirty="0">
                <a:solidFill>
                  <a:prstClr val="black"/>
                </a:solidFill>
                <a:latin typeface="メイリオ" panose="020B0604030504040204" pitchFamily="50" charset="-128"/>
                <a:ea typeface="メイリオ" panose="020B0604030504040204" pitchFamily="50" charset="-128"/>
              </a:rPr>
              <a:t>蓬莱本館＝＝</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ja-JP" altLang="en-US" sz="900" dirty="0">
                <a:solidFill>
                  <a:prstClr val="black"/>
                </a:solidFill>
                <a:latin typeface="メイリオ" panose="020B0604030504040204" pitchFamily="50" charset="-128"/>
                <a:ea typeface="メイリオ" panose="020B0604030504040204" pitchFamily="50" charset="-128"/>
              </a:rPr>
              <a:t>　　</a:t>
            </a:r>
            <a:r>
              <a:rPr kumimoji="1" lang="en-US" altLang="ja-JP" sz="900" dirty="0">
                <a:solidFill>
                  <a:prstClr val="black"/>
                </a:solidFill>
                <a:latin typeface="メイリオ" panose="020B0604030504040204" pitchFamily="50" charset="-128"/>
                <a:ea typeface="メイリオ" panose="020B0604030504040204" pitchFamily="50" charset="-128"/>
              </a:rPr>
              <a:t>(</a:t>
            </a:r>
            <a:r>
              <a:rPr kumimoji="1" lang="ja-JP" altLang="en-US" sz="900" dirty="0">
                <a:solidFill>
                  <a:prstClr val="black"/>
                </a:solidFill>
                <a:latin typeface="メイリオ" panose="020B0604030504040204" pitchFamily="50" charset="-128"/>
                <a:ea typeface="メイリオ" panose="020B0604030504040204" pitchFamily="50" charset="-128"/>
              </a:rPr>
              <a:t>豚まん作り体験・ご昼食</a:t>
            </a:r>
            <a:r>
              <a:rPr kumimoji="1" lang="en-US" altLang="ja-JP" sz="900" dirty="0">
                <a:solidFill>
                  <a:prstClr val="black"/>
                </a:solidFill>
                <a:latin typeface="メイリオ" panose="020B0604030504040204" pitchFamily="50" charset="-128"/>
                <a:ea typeface="メイリオ" panose="020B0604030504040204" pitchFamily="50" charset="-128"/>
              </a:rPr>
              <a:t>)14:00</a:t>
            </a:r>
            <a:r>
              <a:rPr kumimoji="1" lang="ja-JP" altLang="en-US" sz="900" dirty="0">
                <a:solidFill>
                  <a:prstClr val="black"/>
                </a:solidFill>
                <a:latin typeface="メイリオ" panose="020B0604030504040204" pitchFamily="50" charset="-128"/>
                <a:ea typeface="メイリオ" panose="020B0604030504040204" pitchFamily="50" charset="-128"/>
              </a:rPr>
              <a:t>出発</a:t>
            </a:r>
            <a:endParaRPr kumimoji="1" lang="en-US" altLang="ja-JP" sz="9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15:00-15:30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p>
        </p:txBody>
      </p:sp>
      <p:sp>
        <p:nvSpPr>
          <p:cNvPr id="39" name="テキスト ボックス 38">
            <a:extLst>
              <a:ext uri="{FF2B5EF4-FFF2-40B4-BE49-F238E27FC236}">
                <a16:creationId xmlns:a16="http://schemas.microsoft.com/office/drawing/2014/main" id="{AC4059F9-64BC-008B-99B5-CD2FD8E2AD16}"/>
              </a:ext>
            </a:extLst>
          </p:cNvPr>
          <p:cNvSpPr txBox="1"/>
          <p:nvPr/>
        </p:nvSpPr>
        <p:spPr>
          <a:xfrm>
            <a:off x="7938308" y="4228152"/>
            <a:ext cx="1908000" cy="615553"/>
          </a:xfrm>
          <a:prstGeom prst="rect">
            <a:avLst/>
          </a:prstGeom>
          <a:noFill/>
        </p:spPr>
        <p:txBody>
          <a:bodyPr wrap="square" rtlCol="0">
            <a:spAutoFit/>
          </a:bodyPr>
          <a:lstStyle/>
          <a:p>
            <a:pPr algn="ctr" defTabSz="493456">
              <a:defRPr/>
            </a:pPr>
            <a:r>
              <a:rPr kumimoji="1" lang="en-US" altLang="ja-JP" sz="2000" dirty="0">
                <a:latin typeface="HG創英角ｺﾞｼｯｸUB" panose="020B0909000000000000" pitchFamily="49" charset="-128"/>
                <a:ea typeface="HG創英角ｺﾞｼｯｸUB" panose="020B0909000000000000" pitchFamily="49" charset="-128"/>
              </a:rPr>
              <a:t>13,500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93456">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a:t>
            </a:r>
            <a:r>
              <a:rPr kumimoji="1" lang="en-US" altLang="ja-JP" sz="1400" dirty="0">
                <a:highlight>
                  <a:srgbClr val="FFFF00"/>
                </a:highlight>
                <a:latin typeface="HG創英角ｺﾞｼｯｸUB" panose="020B0909000000000000" pitchFamily="49" charset="-128"/>
                <a:ea typeface="HG創英角ｺﾞｼｯｸUB" panose="020B0909000000000000" pitchFamily="49" charset="-128"/>
              </a:rPr>
              <a:t>4,000</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円</a:t>
            </a:r>
            <a:r>
              <a:rPr kumimoji="1" lang="en-US" altLang="ja-JP" sz="1400" dirty="0">
                <a:latin typeface="HG創英角ｺﾞｼｯｸUB" panose="020B0909000000000000" pitchFamily="49" charset="-128"/>
                <a:ea typeface="HG創英角ｺﾞｼｯｸUB" panose="020B0909000000000000" pitchFamily="49" charset="-128"/>
              </a:rPr>
              <a:t>)</a:t>
            </a:r>
          </a:p>
        </p:txBody>
      </p:sp>
      <p:sp>
        <p:nvSpPr>
          <p:cNvPr id="40" name="テキスト ボックス 39">
            <a:extLst>
              <a:ext uri="{FF2B5EF4-FFF2-40B4-BE49-F238E27FC236}">
                <a16:creationId xmlns:a16="http://schemas.microsoft.com/office/drawing/2014/main" id="{7ED1A293-AF11-334F-1C95-EF095E05A168}"/>
              </a:ext>
            </a:extLst>
          </p:cNvPr>
          <p:cNvSpPr txBox="1"/>
          <p:nvPr/>
        </p:nvSpPr>
        <p:spPr>
          <a:xfrm>
            <a:off x="7954338" y="4854221"/>
            <a:ext cx="1249180" cy="200055"/>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昼食</a:t>
            </a:r>
            <a:r>
              <a:rPr kumimoji="1" lang="en-US" altLang="ja-JP" sz="700" dirty="0">
                <a:latin typeface="メイリオ" panose="020B0604030504040204" pitchFamily="50" charset="-128"/>
                <a:ea typeface="メイリオ" panose="020B0604030504040204" pitchFamily="50" charset="-128"/>
              </a:rPr>
              <a:t>:</a:t>
            </a:r>
            <a:r>
              <a:rPr kumimoji="1" lang="ja-JP" altLang="en-US" sz="700" dirty="0">
                <a:latin typeface="メイリオ" panose="020B0604030504040204" pitchFamily="50" charset="-128"/>
                <a:ea typeface="メイリオ" panose="020B0604030504040204" pitchFamily="50" charset="-128"/>
              </a:rPr>
              <a:t>蓬莱の中華ランチ</a:t>
            </a:r>
          </a:p>
        </p:txBody>
      </p:sp>
      <p:sp>
        <p:nvSpPr>
          <p:cNvPr id="41" name="楕円 271">
            <a:extLst>
              <a:ext uri="{FF2B5EF4-FFF2-40B4-BE49-F238E27FC236}">
                <a16:creationId xmlns:a16="http://schemas.microsoft.com/office/drawing/2014/main" id="{79641B97-5C47-A137-84F9-8848E3739AF6}"/>
              </a:ext>
            </a:extLst>
          </p:cNvPr>
          <p:cNvSpPr/>
          <p:nvPr/>
        </p:nvSpPr>
        <p:spPr>
          <a:xfrm>
            <a:off x="14170811" y="3786552"/>
            <a:ext cx="648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bg1"/>
                </a:solidFill>
                <a:latin typeface="HG創英角ｺﾞｼｯｸUB" panose="020B0909000000000000" pitchFamily="49" charset="-128"/>
                <a:ea typeface="HG創英角ｺﾞｼｯｸUB" panose="020B0909000000000000" pitchFamily="49" charset="-128"/>
              </a:rPr>
              <a:t>階段あり</a:t>
            </a:r>
          </a:p>
        </p:txBody>
      </p:sp>
      <p:pic>
        <p:nvPicPr>
          <p:cNvPr id="42" name="図 41" descr="ボウルに盛られた料理&#10;&#10;自動的に生成された説明">
            <a:extLst>
              <a:ext uri="{FF2B5EF4-FFF2-40B4-BE49-F238E27FC236}">
                <a16:creationId xmlns:a16="http://schemas.microsoft.com/office/drawing/2014/main" id="{D7F8605D-2C84-6779-629B-9634C456A288}"/>
              </a:ext>
            </a:extLst>
          </p:cNvPr>
          <p:cNvPicPr>
            <a:picLocks noChangeAspect="1"/>
          </p:cNvPicPr>
          <p:nvPr/>
        </p:nvPicPr>
        <p:blipFill rotWithShape="1">
          <a:blip r:embed="rId8"/>
          <a:srcRect l="1452" t="1323" r="1954" b="1326"/>
          <a:stretch/>
        </p:blipFill>
        <p:spPr>
          <a:xfrm>
            <a:off x="13650281" y="4045887"/>
            <a:ext cx="1171706" cy="972000"/>
          </a:xfrm>
          <a:prstGeom prst="rect">
            <a:avLst/>
          </a:prstGeom>
        </p:spPr>
      </p:pic>
      <p:sp>
        <p:nvSpPr>
          <p:cNvPr id="43" name="テキスト ボックス 42">
            <a:extLst>
              <a:ext uri="{FF2B5EF4-FFF2-40B4-BE49-F238E27FC236}">
                <a16:creationId xmlns:a16="http://schemas.microsoft.com/office/drawing/2014/main" id="{F5DA7BCA-120A-7368-A09A-8509F66F4E7B}"/>
              </a:ext>
            </a:extLst>
          </p:cNvPr>
          <p:cNvSpPr txBox="1"/>
          <p:nvPr/>
        </p:nvSpPr>
        <p:spPr>
          <a:xfrm>
            <a:off x="9821171" y="4575412"/>
            <a:ext cx="3084597" cy="507831"/>
          </a:xfrm>
          <a:prstGeom prst="rect">
            <a:avLst/>
          </a:prstGeom>
          <a:noFill/>
        </p:spPr>
        <p:txBody>
          <a:bodyPr wrap="square" rtlCol="0">
            <a:spAutoFit/>
          </a:bodyPr>
          <a:lstStyle/>
          <a:p>
            <a:r>
              <a:rPr kumimoji="1" lang="en-US" altLang="ja-JP" sz="900" b="1" dirty="0">
                <a:solidFill>
                  <a:srgbClr val="FF0000"/>
                </a:solidFill>
                <a:latin typeface="メイリオ" panose="020B0604030504040204" pitchFamily="50" charset="-128"/>
                <a:ea typeface="メイリオ" panose="020B0604030504040204" pitchFamily="50" charset="-128"/>
              </a:rPr>
              <a:t>※ </a:t>
            </a:r>
            <a:r>
              <a:rPr kumimoji="1" lang="ja-JP" altLang="en-US" sz="900" b="1" dirty="0">
                <a:solidFill>
                  <a:srgbClr val="FF0000"/>
                </a:solidFill>
                <a:latin typeface="メイリオ" panose="020B0604030504040204" pitchFamily="50" charset="-128"/>
                <a:ea typeface="メイリオ" panose="020B0604030504040204" pitchFamily="50" charset="-128"/>
              </a:rPr>
              <a:t>あの蓬莱の豚まんをご自身で手作り！</a:t>
            </a:r>
            <a:endParaRPr kumimoji="1" lang="en-US" altLang="ja-JP" sz="900" b="1" dirty="0">
              <a:solidFill>
                <a:srgbClr val="FF0000"/>
              </a:solidFill>
              <a:latin typeface="メイリオ" panose="020B0604030504040204" pitchFamily="50" charset="-128"/>
              <a:ea typeface="メイリオ" panose="020B0604030504040204" pitchFamily="50" charset="-128"/>
            </a:endParaRPr>
          </a:p>
          <a:p>
            <a:r>
              <a:rPr kumimoji="1" lang="en-US" altLang="ja-JP" sz="900" b="1" dirty="0">
                <a:solidFill>
                  <a:srgbClr val="FF0000"/>
                </a:solidFill>
                <a:latin typeface="メイリオ" panose="020B0604030504040204" pitchFamily="50" charset="-128"/>
                <a:ea typeface="メイリオ" panose="020B0604030504040204" pitchFamily="50" charset="-128"/>
              </a:rPr>
              <a:t>※ </a:t>
            </a:r>
            <a:r>
              <a:rPr kumimoji="1" lang="ja-JP" altLang="en-US" sz="900" b="1" dirty="0">
                <a:solidFill>
                  <a:srgbClr val="FF0000"/>
                </a:solidFill>
                <a:latin typeface="メイリオ" panose="020B0604030504040204" pitchFamily="50" charset="-128"/>
                <a:ea typeface="メイリオ" panose="020B0604030504040204" pitchFamily="50" charset="-128"/>
              </a:rPr>
              <a:t>豚まん</a:t>
            </a:r>
            <a:r>
              <a:rPr kumimoji="1" lang="en-US" altLang="ja-JP" sz="900" b="1" dirty="0">
                <a:solidFill>
                  <a:srgbClr val="FF0000"/>
                </a:solidFill>
                <a:latin typeface="メイリオ" panose="020B0604030504040204" pitchFamily="50" charset="-128"/>
                <a:ea typeface="メイリオ" panose="020B0604030504040204" pitchFamily="50" charset="-128"/>
              </a:rPr>
              <a:t>4</a:t>
            </a:r>
            <a:r>
              <a:rPr kumimoji="1" lang="ja-JP" altLang="en-US" sz="900" b="1" dirty="0">
                <a:solidFill>
                  <a:srgbClr val="FF0000"/>
                </a:solidFill>
                <a:latin typeface="メイリオ" panose="020B0604030504040204" pitchFamily="50" charset="-128"/>
                <a:ea typeface="メイリオ" panose="020B0604030504040204" pitchFamily="50" charset="-128"/>
              </a:rPr>
              <a:t>個、シューマイ</a:t>
            </a:r>
            <a:r>
              <a:rPr kumimoji="1" lang="en-US" altLang="ja-JP" sz="900" b="1" dirty="0">
                <a:solidFill>
                  <a:srgbClr val="FF0000"/>
                </a:solidFill>
                <a:latin typeface="メイリオ" panose="020B0604030504040204" pitchFamily="50" charset="-128"/>
                <a:ea typeface="メイリオ" panose="020B0604030504040204" pitchFamily="50" charset="-128"/>
              </a:rPr>
              <a:t>10</a:t>
            </a:r>
            <a:r>
              <a:rPr kumimoji="1" lang="ja-JP" altLang="en-US" sz="900" b="1" dirty="0">
                <a:solidFill>
                  <a:srgbClr val="FF0000"/>
                </a:solidFill>
                <a:latin typeface="メイリオ" panose="020B0604030504040204" pitchFamily="50" charset="-128"/>
                <a:ea typeface="メイリオ" panose="020B0604030504040204" pitchFamily="50" charset="-128"/>
              </a:rPr>
              <a:t>個を作ります</a:t>
            </a:r>
            <a:endParaRPr kumimoji="1" lang="en-US" altLang="ja-JP" sz="900" b="1" dirty="0">
              <a:solidFill>
                <a:srgbClr val="FF0000"/>
              </a:solidFill>
              <a:latin typeface="メイリオ" panose="020B0604030504040204" pitchFamily="50" charset="-128"/>
              <a:ea typeface="メイリオ" panose="020B0604030504040204" pitchFamily="50" charset="-128"/>
            </a:endParaRPr>
          </a:p>
          <a:p>
            <a:r>
              <a:rPr kumimoji="1" lang="en-US" altLang="ja-JP" sz="900" b="1" dirty="0">
                <a:solidFill>
                  <a:srgbClr val="FF0000"/>
                </a:solidFill>
                <a:latin typeface="メイリオ" panose="020B0604030504040204" pitchFamily="50" charset="-128"/>
                <a:ea typeface="メイリオ" panose="020B0604030504040204" pitchFamily="50" charset="-128"/>
              </a:rPr>
              <a:t>※</a:t>
            </a:r>
            <a:r>
              <a:rPr kumimoji="1" lang="ja-JP" altLang="en-US" sz="900" b="1" dirty="0">
                <a:solidFill>
                  <a:srgbClr val="FF0000"/>
                </a:solidFill>
                <a:latin typeface="メイリオ" panose="020B0604030504040204" pitchFamily="50" charset="-128"/>
                <a:ea typeface="メイリオ" panose="020B0604030504040204" pitchFamily="50" charset="-128"/>
              </a:rPr>
              <a:t>「あるとき！」をみんなで楽しみましょう</a:t>
            </a:r>
            <a:endParaRPr kumimoji="1" lang="ja-JP" altLang="en-US" sz="900" dirty="0"/>
          </a:p>
        </p:txBody>
      </p:sp>
      <p:pic>
        <p:nvPicPr>
          <p:cNvPr id="44" name="図 43" descr="手に持った食べ物&#10;&#10;中程度の精度で自動的に生成された説明">
            <a:extLst>
              <a:ext uri="{FF2B5EF4-FFF2-40B4-BE49-F238E27FC236}">
                <a16:creationId xmlns:a16="http://schemas.microsoft.com/office/drawing/2014/main" id="{19772604-C800-50E3-B170-AC389A449F92}"/>
              </a:ext>
            </a:extLst>
          </p:cNvPr>
          <p:cNvPicPr>
            <a:picLocks noChangeAspect="1"/>
          </p:cNvPicPr>
          <p:nvPr/>
        </p:nvPicPr>
        <p:blipFill rotWithShape="1">
          <a:blip r:embed="rId9"/>
          <a:srcRect l="26575"/>
          <a:stretch/>
        </p:blipFill>
        <p:spPr>
          <a:xfrm>
            <a:off x="12543984" y="4045887"/>
            <a:ext cx="1062599" cy="972000"/>
          </a:xfrm>
          <a:prstGeom prst="rect">
            <a:avLst/>
          </a:prstGeom>
        </p:spPr>
      </p:pic>
      <p:pic>
        <p:nvPicPr>
          <p:cNvPr id="4" name="図 3">
            <a:extLst>
              <a:ext uri="{FF2B5EF4-FFF2-40B4-BE49-F238E27FC236}">
                <a16:creationId xmlns:a16="http://schemas.microsoft.com/office/drawing/2014/main" id="{914C32AB-1D10-2958-1298-FF3652D3BD2D}"/>
              </a:ext>
            </a:extLst>
          </p:cNvPr>
          <p:cNvPicPr>
            <a:picLocks noChangeAspect="1"/>
          </p:cNvPicPr>
          <p:nvPr/>
        </p:nvPicPr>
        <p:blipFill rotWithShape="1">
          <a:blip r:embed="rId5"/>
          <a:srcRect l="5727" t="50000" r="4191"/>
          <a:stretch/>
        </p:blipFill>
        <p:spPr>
          <a:xfrm>
            <a:off x="2264527" y="2128026"/>
            <a:ext cx="5004954" cy="301333"/>
          </a:xfrm>
          <a:prstGeom prst="rect">
            <a:avLst/>
          </a:prstGeom>
        </p:spPr>
      </p:pic>
      <p:sp>
        <p:nvSpPr>
          <p:cNvPr id="10" name="テキスト ボックス 9">
            <a:extLst>
              <a:ext uri="{FF2B5EF4-FFF2-40B4-BE49-F238E27FC236}">
                <a16:creationId xmlns:a16="http://schemas.microsoft.com/office/drawing/2014/main" id="{E41E1A68-7C26-E497-2E0F-F530E72956A3}"/>
              </a:ext>
            </a:extLst>
          </p:cNvPr>
          <p:cNvSpPr txBox="1"/>
          <p:nvPr/>
        </p:nvSpPr>
        <p:spPr>
          <a:xfrm>
            <a:off x="347351" y="2518849"/>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三好</a:t>
            </a:r>
          </a:p>
        </p:txBody>
      </p:sp>
      <p:sp>
        <p:nvSpPr>
          <p:cNvPr id="12" name="テキスト ボックス 11">
            <a:extLst>
              <a:ext uri="{FF2B5EF4-FFF2-40B4-BE49-F238E27FC236}">
                <a16:creationId xmlns:a16="http://schemas.microsoft.com/office/drawing/2014/main" id="{8BC85259-41D6-422E-984C-C062EC4F89DC}"/>
              </a:ext>
            </a:extLst>
          </p:cNvPr>
          <p:cNvSpPr txBox="1"/>
          <p:nvPr/>
        </p:nvSpPr>
        <p:spPr>
          <a:xfrm>
            <a:off x="2862217" y="2070438"/>
            <a:ext cx="3515861" cy="369332"/>
          </a:xfrm>
          <a:prstGeom prst="rect">
            <a:avLst/>
          </a:prstGeom>
          <a:noFill/>
        </p:spPr>
        <p:txBody>
          <a:bodyPr wrap="square">
            <a:spAutoFit/>
          </a:bodyPr>
          <a:lstStyle/>
          <a:p>
            <a:pPr algn="ctr"/>
            <a:r>
              <a:rPr kumimoji="1" lang="ja-JP" altLang="en-US" dirty="0">
                <a:ln w="9525">
                  <a:noFill/>
                </a:ln>
                <a:solidFill>
                  <a:srgbClr val="FF0000"/>
                </a:solidFill>
                <a:latin typeface="HG創英ﾌﾟﾚｾﾞﾝｽEB" panose="02020809000000000000" pitchFamily="17" charset="-128"/>
                <a:ea typeface="HG創英ﾌﾟﾚｾﾞﾝｽEB" panose="02020809000000000000" pitchFamily="17" charset="-128"/>
              </a:rPr>
              <a:t>仏像講座＆播州清水寺と三田屋　</a:t>
            </a:r>
            <a:endParaRPr kumimoji="1" lang="ja-JP" altLang="en-US" sz="1800" dirty="0">
              <a:ln w="9525">
                <a:noFill/>
              </a:ln>
              <a:solidFill>
                <a:srgbClr val="FF0000"/>
              </a:solidFill>
              <a:latin typeface="HG創英ﾌﾟﾚｾﾞﾝｽEB" panose="02020809000000000000" pitchFamily="17" charset="-128"/>
              <a:ea typeface="HG創英ﾌﾟﾚｾﾞﾝｽEB" panose="02020809000000000000" pitchFamily="17" charset="-128"/>
            </a:endParaRPr>
          </a:p>
        </p:txBody>
      </p:sp>
      <p:sp>
        <p:nvSpPr>
          <p:cNvPr id="15" name="楕円 271">
            <a:extLst>
              <a:ext uri="{FF2B5EF4-FFF2-40B4-BE49-F238E27FC236}">
                <a16:creationId xmlns:a16="http://schemas.microsoft.com/office/drawing/2014/main" id="{6307F6CE-18B6-CD21-0A81-5EAF46E4DE16}"/>
              </a:ext>
            </a:extLst>
          </p:cNvPr>
          <p:cNvSpPr/>
          <p:nvPr/>
        </p:nvSpPr>
        <p:spPr>
          <a:xfrm>
            <a:off x="6581768" y="2327459"/>
            <a:ext cx="648000"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ysClr val="windowText" lastClr="000000"/>
                </a:solidFill>
                <a:latin typeface="HG創英角ｺﾞｼｯｸUB" panose="020B0909000000000000" pitchFamily="49" charset="-128"/>
                <a:ea typeface="HG創英角ｺﾞｼｯｸUB" panose="020B0909000000000000" pitchFamily="49" charset="-128"/>
              </a:rPr>
              <a:t>全対応</a:t>
            </a:r>
          </a:p>
        </p:txBody>
      </p:sp>
      <p:sp>
        <p:nvSpPr>
          <p:cNvPr id="20" name="テキスト ボックス 19">
            <a:extLst>
              <a:ext uri="{FF2B5EF4-FFF2-40B4-BE49-F238E27FC236}">
                <a16:creationId xmlns:a16="http://schemas.microsoft.com/office/drawing/2014/main" id="{2767AEF4-6D73-8AA6-4886-F43A2580567D}"/>
              </a:ext>
            </a:extLst>
          </p:cNvPr>
          <p:cNvSpPr txBox="1"/>
          <p:nvPr/>
        </p:nvSpPr>
        <p:spPr>
          <a:xfrm>
            <a:off x="349256" y="2518516"/>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三好</a:t>
            </a:r>
          </a:p>
        </p:txBody>
      </p:sp>
      <p:sp>
        <p:nvSpPr>
          <p:cNvPr id="21" name="正方形/長方形 20">
            <a:extLst>
              <a:ext uri="{FF2B5EF4-FFF2-40B4-BE49-F238E27FC236}">
                <a16:creationId xmlns:a16="http://schemas.microsoft.com/office/drawing/2014/main" id="{6A14DFB7-B1CF-BB2E-39EB-B9CE2B5BC257}"/>
              </a:ext>
            </a:extLst>
          </p:cNvPr>
          <p:cNvSpPr/>
          <p:nvPr/>
        </p:nvSpPr>
        <p:spPr>
          <a:xfrm>
            <a:off x="1467672" y="2524836"/>
            <a:ext cx="763592" cy="17412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800" dirty="0">
                <a:solidFill>
                  <a:schemeClr val="tx1"/>
                </a:solidFill>
                <a:latin typeface="メイリオ" panose="020B0604030504040204" pitchFamily="50" charset="-128"/>
                <a:ea typeface="メイリオ" panose="020B0604030504040204" pitchFamily="50" charset="-128"/>
              </a:rPr>
              <a:t>堺</a:t>
            </a:r>
            <a:r>
              <a:rPr kumimoji="1" lang="en-US" altLang="ja-JP" sz="800" dirty="0">
                <a:solidFill>
                  <a:schemeClr val="tx1"/>
                </a:solidFill>
                <a:latin typeface="メイリオ" panose="020B0604030504040204" pitchFamily="50" charset="-128"/>
                <a:ea typeface="メイリオ" panose="020B0604030504040204" pitchFamily="50" charset="-128"/>
              </a:rPr>
              <a:t>/</a:t>
            </a:r>
            <a:r>
              <a:rPr kumimoji="1" lang="ja-JP" altLang="en-US" sz="800" dirty="0">
                <a:solidFill>
                  <a:schemeClr val="tx1"/>
                </a:solidFill>
                <a:latin typeface="メイリオ" panose="020B0604030504040204" pitchFamily="50" charset="-128"/>
                <a:ea typeface="メイリオ" panose="020B0604030504040204" pitchFamily="50" charset="-128"/>
              </a:rPr>
              <a:t>加東</a:t>
            </a:r>
            <a:endParaRPr kumimoji="1" lang="en-US" altLang="ja-JP" sz="800" dirty="0">
              <a:solidFill>
                <a:schemeClr val="tx1"/>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20E1CAC8-78F9-6603-1A4B-9B7BFBBE001E}"/>
              </a:ext>
            </a:extLst>
          </p:cNvPr>
          <p:cNvSpPr txBox="1"/>
          <p:nvPr/>
        </p:nvSpPr>
        <p:spPr>
          <a:xfrm>
            <a:off x="2178045" y="2412289"/>
            <a:ext cx="2794005" cy="1246495"/>
          </a:xfrm>
          <a:prstGeom prst="rect">
            <a:avLst/>
          </a:prstGeom>
          <a:noFill/>
        </p:spPr>
        <p:txBody>
          <a:bodyPr wrap="square" rtlCol="0">
            <a:spAutoFit/>
          </a:bodyPr>
          <a:lstStyle/>
          <a:p>
            <a:pPr defTabSz="640596">
              <a:defRPr/>
            </a:pPr>
            <a:r>
              <a:rPr kumimoji="1" lang="ja-JP" altLang="en-US" sz="1000" b="1" dirty="0">
                <a:solidFill>
                  <a:prstClr val="black"/>
                </a:solidFill>
                <a:latin typeface="メイリオ" panose="020B0604030504040204" pitchFamily="50" charset="-128"/>
                <a:ea typeface="メイリオ" panose="020B0604030504040204" pitchFamily="50" charset="-128"/>
              </a:rPr>
              <a:t>（２日）           </a:t>
            </a:r>
            <a:r>
              <a:rPr kumimoji="1" lang="en-US" altLang="ja-JP" sz="1000" b="1" dirty="0">
                <a:solidFill>
                  <a:prstClr val="black"/>
                </a:solidFill>
                <a:latin typeface="メイリオ" panose="020B0604030504040204" pitchFamily="50" charset="-128"/>
                <a:ea typeface="メイリオ" panose="020B0604030504040204" pitchFamily="50" charset="-128"/>
              </a:rPr>
              <a:t>13:00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ja-JP" altLang="en-US" sz="1000" dirty="0">
                <a:solidFill>
                  <a:prstClr val="black"/>
                </a:solidFill>
                <a:latin typeface="メイリオ" panose="020B0604030504040204" pitchFamily="50" charset="-128"/>
                <a:ea typeface="メイリオ" panose="020B0604030504040204" pitchFamily="50" charset="-128"/>
              </a:rPr>
              <a:t>　</a:t>
            </a:r>
            <a:r>
              <a:rPr kumimoji="1" lang="en-US" altLang="ja-JP" sz="1000" dirty="0">
                <a:solidFill>
                  <a:prstClr val="black"/>
                </a:solidFill>
                <a:latin typeface="メイリオ" panose="020B0604030504040204" pitchFamily="50" charset="-128"/>
                <a:ea typeface="メイリオ" panose="020B0604030504040204" pitchFamily="50" charset="-128"/>
              </a:rPr>
              <a:t>13:30 </a:t>
            </a:r>
            <a:r>
              <a:rPr kumimoji="1" lang="ja-JP" altLang="en-US" sz="1000" dirty="0">
                <a:solidFill>
                  <a:prstClr val="black"/>
                </a:solidFill>
                <a:latin typeface="メイリオ" panose="020B0604030504040204" pitchFamily="50" charset="-128"/>
                <a:ea typeface="メイリオ" panose="020B0604030504040204" pitchFamily="50" charset="-128"/>
              </a:rPr>
              <a:t>トナリエ</a:t>
            </a:r>
            <a:r>
              <a:rPr kumimoji="1" lang="en-US" altLang="ja-JP" sz="900" dirty="0">
                <a:solidFill>
                  <a:prstClr val="black"/>
                </a:solidFill>
                <a:latin typeface="メイリオ" panose="020B0604030504040204" pitchFamily="50" charset="-128"/>
                <a:ea typeface="メイリオ" panose="020B0604030504040204" pitchFamily="50" charset="-128"/>
              </a:rPr>
              <a:t>(</a:t>
            </a:r>
            <a:r>
              <a:rPr kumimoji="1" lang="ja-JP" altLang="en-US" sz="900" dirty="0">
                <a:solidFill>
                  <a:prstClr val="black"/>
                </a:solidFill>
                <a:latin typeface="メイリオ" panose="020B0604030504040204" pitchFamily="50" charset="-128"/>
                <a:ea typeface="メイリオ" panose="020B0604030504040204" pitchFamily="50" charset="-128"/>
              </a:rPr>
              <a:t>おもしろ仏像講座樋口氏</a:t>
            </a:r>
            <a:r>
              <a:rPr kumimoji="1" lang="en-US" altLang="ja-JP" sz="900" dirty="0">
                <a:solidFill>
                  <a:prstClr val="black"/>
                </a:solidFill>
                <a:latin typeface="メイリオ" panose="020B0604030504040204" pitchFamily="50" charset="-128"/>
                <a:ea typeface="メイリオ" panose="020B0604030504040204" pitchFamily="50" charset="-128"/>
              </a:rPr>
              <a:t>)</a:t>
            </a:r>
          </a:p>
          <a:p>
            <a:pPr defTabSz="640596">
              <a:spcAft>
                <a:spcPts val="300"/>
              </a:spcAft>
              <a:defRPr/>
            </a:pPr>
            <a:r>
              <a:rPr kumimoji="1" lang="ja-JP" altLang="en-US" sz="1000" dirty="0">
                <a:solidFill>
                  <a:prstClr val="black"/>
                </a:solidFill>
                <a:latin typeface="メイリオ" panose="020B0604030504040204" pitchFamily="50" charset="-128"/>
                <a:ea typeface="メイリオ" panose="020B0604030504040204" pitchFamily="50" charset="-128"/>
              </a:rPr>
              <a:t>　</a:t>
            </a:r>
            <a:r>
              <a:rPr kumimoji="1" lang="en-US" altLang="ja-JP" sz="1000" dirty="0">
                <a:solidFill>
                  <a:prstClr val="black"/>
                </a:solidFill>
                <a:latin typeface="メイリオ" panose="020B0604030504040204" pitchFamily="50" charset="-128"/>
                <a:ea typeface="メイリオ" panose="020B0604030504040204" pitchFamily="50" charset="-128"/>
              </a:rPr>
              <a:t>15:00</a:t>
            </a:r>
            <a:r>
              <a:rPr kumimoji="1" lang="ja-JP" altLang="en-US" sz="1000" dirty="0">
                <a:solidFill>
                  <a:prstClr val="black"/>
                </a:solidFill>
                <a:latin typeface="メイリオ" panose="020B0604030504040204" pitchFamily="50" charset="-128"/>
                <a:ea typeface="メイリオ" panose="020B0604030504040204" pitchFamily="50" charset="-128"/>
              </a:rPr>
              <a:t>出発＝＝</a:t>
            </a:r>
            <a:r>
              <a:rPr kumimoji="1" lang="en-US" altLang="ja-JP" sz="1000" b="1" dirty="0">
                <a:solidFill>
                  <a:prstClr val="black"/>
                </a:solidFill>
                <a:latin typeface="メイリオ" panose="020B0604030504040204" pitchFamily="50" charset="-128"/>
                <a:ea typeface="メイリオ" panose="020B0604030504040204" pitchFamily="50" charset="-128"/>
              </a:rPr>
              <a:t>15:30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ja-JP" altLang="en-US" sz="1000" b="1" dirty="0">
                <a:solidFill>
                  <a:prstClr val="black"/>
                </a:solidFill>
                <a:latin typeface="メイリオ" panose="020B0604030504040204" pitchFamily="50" charset="-128"/>
                <a:ea typeface="メイリオ" panose="020B0604030504040204" pitchFamily="50" charset="-128"/>
              </a:rPr>
              <a:t>（２０日）           </a:t>
            </a:r>
            <a:r>
              <a:rPr kumimoji="1" lang="en-US" altLang="ja-JP" sz="1000" b="1" dirty="0">
                <a:solidFill>
                  <a:prstClr val="black"/>
                </a:solidFill>
                <a:latin typeface="メイリオ" panose="020B0604030504040204" pitchFamily="50" charset="-128"/>
                <a:ea typeface="メイリオ" panose="020B0604030504040204" pitchFamily="50" charset="-128"/>
              </a:rPr>
              <a:t>9:00</a:t>
            </a:r>
            <a:r>
              <a:rPr kumimoji="1" lang="ja-JP" altLang="en-US" sz="1000" b="1" dirty="0">
                <a:solidFill>
                  <a:prstClr val="black"/>
                </a:solidFill>
                <a:latin typeface="メイリオ" panose="020B0604030504040204" pitchFamily="50" charset="-128"/>
                <a:ea typeface="メイリオ" panose="020B0604030504040204" pitchFamily="50" charset="-128"/>
              </a:rPr>
              <a:t>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ja-JP" altLang="en-US" sz="1000" dirty="0">
                <a:solidFill>
                  <a:prstClr val="black"/>
                </a:solidFill>
                <a:latin typeface="メイリオ" panose="020B0604030504040204" pitchFamily="50" charset="-128"/>
                <a:ea typeface="メイリオ" panose="020B0604030504040204" pitchFamily="50" charset="-128"/>
              </a:rPr>
              <a:t>　</a:t>
            </a:r>
            <a:r>
              <a:rPr kumimoji="1" lang="en-US" altLang="ja-JP" sz="1000" dirty="0">
                <a:solidFill>
                  <a:prstClr val="black"/>
                </a:solidFill>
                <a:latin typeface="メイリオ" panose="020B0604030504040204" pitchFamily="50" charset="-128"/>
                <a:ea typeface="メイリオ" panose="020B0604030504040204" pitchFamily="50" charset="-128"/>
              </a:rPr>
              <a:t>11</a:t>
            </a:r>
            <a:r>
              <a:rPr kumimoji="1" lang="ja-JP" altLang="en-US" sz="1000" dirty="0">
                <a:solidFill>
                  <a:prstClr val="black"/>
                </a:solidFill>
                <a:latin typeface="メイリオ" panose="020B0604030504040204" pitchFamily="50" charset="-128"/>
                <a:ea typeface="メイリオ" panose="020B0604030504040204" pitchFamily="50" charset="-128"/>
              </a:rPr>
              <a:t>：</a:t>
            </a:r>
            <a:r>
              <a:rPr kumimoji="1" lang="en-US" altLang="ja-JP" sz="1000" dirty="0">
                <a:solidFill>
                  <a:prstClr val="black"/>
                </a:solidFill>
                <a:latin typeface="メイリオ" panose="020B0604030504040204" pitchFamily="50" charset="-128"/>
                <a:ea typeface="メイリオ" panose="020B0604030504040204" pitchFamily="50" charset="-128"/>
              </a:rPr>
              <a:t>00</a:t>
            </a:r>
            <a:r>
              <a:rPr kumimoji="1" lang="ja-JP" altLang="en-US" sz="1000" dirty="0">
                <a:solidFill>
                  <a:prstClr val="black"/>
                </a:solidFill>
                <a:latin typeface="メイリオ" panose="020B0604030504040204" pitchFamily="50" charset="-128"/>
                <a:ea typeface="メイリオ" panose="020B0604030504040204" pitchFamily="50" charset="-128"/>
              </a:rPr>
              <a:t>三田屋本店</a:t>
            </a:r>
            <a:r>
              <a:rPr kumimoji="1" lang="en-US" altLang="ja-JP" sz="900" dirty="0">
                <a:solidFill>
                  <a:prstClr val="black"/>
                </a:solidFill>
                <a:latin typeface="メイリオ" panose="020B0604030504040204" pitchFamily="50" charset="-128"/>
                <a:ea typeface="メイリオ" panose="020B0604030504040204" pitchFamily="50" charset="-128"/>
              </a:rPr>
              <a:t>(</a:t>
            </a:r>
            <a:r>
              <a:rPr kumimoji="1" lang="ja-JP" altLang="en-US" sz="900" dirty="0">
                <a:solidFill>
                  <a:prstClr val="black"/>
                </a:solidFill>
                <a:latin typeface="メイリオ" panose="020B0604030504040204" pitchFamily="50" charset="-128"/>
                <a:ea typeface="メイリオ" panose="020B0604030504040204" pitchFamily="50" charset="-128"/>
              </a:rPr>
              <a:t>ご昼食</a:t>
            </a:r>
            <a:r>
              <a:rPr kumimoji="1" lang="en-US" altLang="ja-JP" sz="900" dirty="0">
                <a:solidFill>
                  <a:prstClr val="black"/>
                </a:solidFill>
                <a:latin typeface="メイリオ" panose="020B0604030504040204" pitchFamily="50" charset="-128"/>
                <a:ea typeface="メイリオ" panose="020B0604030504040204" pitchFamily="50" charset="-128"/>
              </a:rPr>
              <a:t>)</a:t>
            </a:r>
            <a:r>
              <a:rPr kumimoji="1" lang="ja-JP" altLang="en-US" sz="1000" dirty="0">
                <a:solidFill>
                  <a:prstClr val="black"/>
                </a:solidFill>
                <a:latin typeface="メイリオ" panose="020B0604030504040204" pitchFamily="50" charset="-128"/>
                <a:ea typeface="メイリオ" panose="020B0604030504040204" pitchFamily="50" charset="-128"/>
              </a:rPr>
              <a:t>＝＝</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ja-JP" altLang="en-US" sz="1000" dirty="0">
                <a:solidFill>
                  <a:prstClr val="black"/>
                </a:solidFill>
                <a:latin typeface="メイリオ" panose="020B0604030504040204" pitchFamily="50" charset="-128"/>
                <a:ea typeface="メイリオ" panose="020B0604030504040204" pitchFamily="50" charset="-128"/>
              </a:rPr>
              <a:t>　播州清水寺</a:t>
            </a:r>
            <a:r>
              <a:rPr kumimoji="1" lang="en-US" altLang="ja-JP" sz="900" dirty="0">
                <a:solidFill>
                  <a:prstClr val="black"/>
                </a:solidFill>
                <a:latin typeface="メイリオ" panose="020B0604030504040204" pitchFamily="50" charset="-128"/>
                <a:ea typeface="メイリオ" panose="020B0604030504040204" pitchFamily="50" charset="-128"/>
              </a:rPr>
              <a:t>(</a:t>
            </a:r>
            <a:r>
              <a:rPr kumimoji="1" lang="ja-JP" altLang="en-US" sz="900" dirty="0">
                <a:solidFill>
                  <a:prstClr val="black"/>
                </a:solidFill>
                <a:latin typeface="メイリオ" panose="020B0604030504040204" pitchFamily="50" charset="-128"/>
                <a:ea typeface="メイリオ" panose="020B0604030504040204" pitchFamily="50" charset="-128"/>
              </a:rPr>
              <a:t>御朱印</a:t>
            </a:r>
            <a:r>
              <a:rPr kumimoji="1" lang="en-US" altLang="ja-JP" sz="900" dirty="0">
                <a:solidFill>
                  <a:prstClr val="black"/>
                </a:solidFill>
                <a:latin typeface="メイリオ" panose="020B0604030504040204" pitchFamily="50" charset="-128"/>
                <a:ea typeface="メイリオ" panose="020B0604030504040204" pitchFamily="50" charset="-128"/>
              </a:rPr>
              <a:t>)</a:t>
            </a:r>
            <a:r>
              <a:rPr kumimoji="1" lang="ja-JP" altLang="en-US" sz="1000" dirty="0">
                <a:solidFill>
                  <a:prstClr val="black"/>
                </a:solidFill>
                <a:latin typeface="メイリオ" panose="020B0604030504040204" pitchFamily="50" charset="-128"/>
                <a:ea typeface="メイリオ" panose="020B0604030504040204" pitchFamily="50" charset="-128"/>
              </a:rPr>
              <a:t>＝＝</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ja-JP" altLang="en-US" sz="1000" b="1" dirty="0">
                <a:solidFill>
                  <a:prstClr val="black"/>
                </a:solidFill>
                <a:latin typeface="メイリオ" panose="020B0604030504040204" pitchFamily="50" charset="-128"/>
                <a:ea typeface="メイリオ" panose="020B0604030504040204" pitchFamily="50" charset="-128"/>
              </a:rPr>
              <a:t>　</a:t>
            </a:r>
            <a:r>
              <a:rPr kumimoji="1" lang="en-US" altLang="ja-JP" sz="1000" b="1" dirty="0">
                <a:solidFill>
                  <a:prstClr val="black"/>
                </a:solidFill>
                <a:latin typeface="メイリオ" panose="020B0604030504040204" pitchFamily="50" charset="-128"/>
                <a:ea typeface="メイリオ" panose="020B0604030504040204" pitchFamily="50" charset="-128"/>
              </a:rPr>
              <a:t>16</a:t>
            </a:r>
            <a:r>
              <a:rPr kumimoji="1" lang="ja-JP" altLang="en-US" sz="1000" b="1" dirty="0">
                <a:solidFill>
                  <a:prstClr val="black"/>
                </a:solidFill>
                <a:latin typeface="メイリオ" panose="020B0604030504040204" pitchFamily="50" charset="-128"/>
                <a:ea typeface="メイリオ" panose="020B0604030504040204" pitchFamily="50" charset="-128"/>
              </a:rPr>
              <a:t>：</a:t>
            </a:r>
            <a:r>
              <a:rPr kumimoji="1" lang="en-US" altLang="ja-JP" sz="1000" b="1" dirty="0">
                <a:solidFill>
                  <a:prstClr val="black"/>
                </a:solidFill>
                <a:latin typeface="メイリオ" panose="020B0604030504040204" pitchFamily="50" charset="-128"/>
                <a:ea typeface="メイリオ" panose="020B0604030504040204" pitchFamily="50" charset="-128"/>
              </a:rPr>
              <a:t>30-17</a:t>
            </a:r>
            <a:r>
              <a:rPr kumimoji="1" lang="ja-JP" altLang="en-US" sz="1000" b="1" dirty="0">
                <a:solidFill>
                  <a:prstClr val="black"/>
                </a:solidFill>
                <a:latin typeface="メイリオ" panose="020B0604030504040204" pitchFamily="50" charset="-128"/>
                <a:ea typeface="メイリオ" panose="020B0604030504040204" pitchFamily="50" charset="-128"/>
              </a:rPr>
              <a:t>：</a:t>
            </a:r>
            <a:r>
              <a:rPr kumimoji="1" lang="en-US" altLang="ja-JP" sz="1000" b="1" dirty="0">
                <a:solidFill>
                  <a:prstClr val="black"/>
                </a:solidFill>
                <a:latin typeface="メイリオ" panose="020B0604030504040204" pitchFamily="50" charset="-128"/>
                <a:ea typeface="メイリオ" panose="020B0604030504040204" pitchFamily="50" charset="-128"/>
              </a:rPr>
              <a:t>00</a:t>
            </a:r>
            <a:r>
              <a:rPr kumimoji="1" lang="ja-JP" altLang="en-US" sz="1000" b="1" dirty="0">
                <a:solidFill>
                  <a:prstClr val="black"/>
                </a:solidFill>
                <a:latin typeface="メイリオ" panose="020B0604030504040204" pitchFamily="50" charset="-128"/>
                <a:ea typeface="メイリオ" panose="020B0604030504040204" pitchFamily="50" charset="-128"/>
              </a:rPr>
              <a:t>頃</a:t>
            </a:r>
            <a:r>
              <a:rPr kumimoji="1" lang="en-US" altLang="ja-JP" sz="1000" b="1" dirty="0">
                <a:solidFill>
                  <a:prstClr val="black"/>
                </a:solidFill>
                <a:latin typeface="メイリオ" panose="020B0604030504040204" pitchFamily="50" charset="-128"/>
                <a:ea typeface="メイリオ" panose="020B0604030504040204" pitchFamily="50" charset="-128"/>
              </a:rPr>
              <a:t>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p>
        </p:txBody>
      </p:sp>
      <p:sp>
        <p:nvSpPr>
          <p:cNvPr id="23" name="楕円 22">
            <a:extLst>
              <a:ext uri="{FF2B5EF4-FFF2-40B4-BE49-F238E27FC236}">
                <a16:creationId xmlns:a16="http://schemas.microsoft.com/office/drawing/2014/main" id="{76FAC6A4-8CC5-98BA-7FA9-B0B55C579188}"/>
              </a:ext>
            </a:extLst>
          </p:cNvPr>
          <p:cNvSpPr/>
          <p:nvPr/>
        </p:nvSpPr>
        <p:spPr>
          <a:xfrm>
            <a:off x="1049413" y="2532273"/>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600" dirty="0">
                <a:solidFill>
                  <a:schemeClr val="bg1"/>
                </a:solidFill>
                <a:latin typeface="HG創英角ｺﾞｼｯｸUB" panose="020B0909000000000000" pitchFamily="49" charset="-128"/>
                <a:ea typeface="HG創英角ｺﾞｼｯｸUB" panose="020B0909000000000000" pitchFamily="49" charset="-128"/>
              </a:rPr>
              <a:t>長距離</a:t>
            </a:r>
            <a:endParaRPr kumimoji="1" lang="ja-JP" altLang="en-US" sz="600" dirty="0"/>
          </a:p>
        </p:txBody>
      </p:sp>
      <p:sp>
        <p:nvSpPr>
          <p:cNvPr id="25" name="テキスト ボックス 24">
            <a:extLst>
              <a:ext uri="{FF2B5EF4-FFF2-40B4-BE49-F238E27FC236}">
                <a16:creationId xmlns:a16="http://schemas.microsoft.com/office/drawing/2014/main" id="{42830591-EC38-A4AC-F126-45CCF792E985}"/>
              </a:ext>
            </a:extLst>
          </p:cNvPr>
          <p:cNvSpPr txBox="1"/>
          <p:nvPr/>
        </p:nvSpPr>
        <p:spPr>
          <a:xfrm>
            <a:off x="296097" y="2755117"/>
            <a:ext cx="1945172" cy="461665"/>
          </a:xfrm>
          <a:prstGeom prst="rect">
            <a:avLst/>
          </a:prstGeom>
          <a:noFill/>
        </p:spPr>
        <p:txBody>
          <a:bodyPr wrap="square" rtlCol="0">
            <a:spAutoFit/>
          </a:bodyPr>
          <a:lstStyle/>
          <a:p>
            <a:pPr algn="ctr" defTabSz="493456">
              <a:defRPr/>
            </a:pPr>
            <a:r>
              <a:rPr kumimoji="1" lang="en-US" altLang="ja-JP" sz="1400" dirty="0">
                <a:latin typeface="HG創英角ｺﾞｼｯｸUB" panose="020B0909000000000000" pitchFamily="49" charset="-128"/>
                <a:ea typeface="HG創英角ｺﾞｼｯｸUB" panose="020B0909000000000000" pitchFamily="49" charset="-128"/>
              </a:rPr>
              <a:t>  1,000</a:t>
            </a:r>
            <a:r>
              <a:rPr kumimoji="1" lang="ja-JP" altLang="en-US" sz="1400" dirty="0">
                <a:latin typeface="HG創英角ｺﾞｼｯｸUB" panose="020B0909000000000000" pitchFamily="49" charset="-128"/>
                <a:ea typeface="HG創英角ｺﾞｼｯｸUB" panose="020B0909000000000000" pitchFamily="49" charset="-128"/>
              </a:rPr>
              <a:t>円</a:t>
            </a:r>
            <a:r>
              <a:rPr kumimoji="1" lang="en-US" altLang="ja-JP" sz="1400" dirty="0">
                <a:latin typeface="HG創英角ｺﾞｼｯｸUB" panose="020B0909000000000000" pitchFamily="49" charset="-128"/>
                <a:ea typeface="HG創英角ｺﾞｼｯｸUB" panose="020B0909000000000000" pitchFamily="49" charset="-128"/>
              </a:rPr>
              <a:t>/16,000</a:t>
            </a:r>
            <a:r>
              <a:rPr kumimoji="1" lang="ja-JP" altLang="en-US" sz="1400" dirty="0">
                <a:latin typeface="HG創英角ｺﾞｼｯｸUB" panose="020B0909000000000000" pitchFamily="49" charset="-128"/>
                <a:ea typeface="HG創英角ｺﾞｼｯｸUB" panose="020B0909000000000000" pitchFamily="49" charset="-128"/>
              </a:rPr>
              <a:t>円</a:t>
            </a:r>
            <a:endParaRPr kumimoji="1" lang="en-US" altLang="ja-JP" sz="1400" dirty="0">
              <a:latin typeface="HG創英角ｺﾞｼｯｸUB" panose="020B0909000000000000" pitchFamily="49" charset="-128"/>
              <a:ea typeface="HG創英角ｺﾞｼｯｸUB" panose="020B0909000000000000" pitchFamily="49" charset="-128"/>
            </a:endParaRPr>
          </a:p>
          <a:p>
            <a:pPr defTabSz="493456">
              <a:defRPr/>
            </a:pPr>
            <a:r>
              <a:rPr kumimoji="1" lang="en-US" altLang="ja-JP" sz="1000" dirty="0">
                <a:latin typeface="HG創英角ｺﾞｼｯｸUB" panose="020B0909000000000000" pitchFamily="49" charset="-128"/>
                <a:ea typeface="HG創英角ｺﾞｼｯｸUB" panose="020B0909000000000000" pitchFamily="49" charset="-128"/>
              </a:rPr>
              <a:t>(</a:t>
            </a:r>
            <a:r>
              <a:rPr kumimoji="1" lang="ja-JP" altLang="en-US" sz="900" dirty="0">
                <a:highlight>
                  <a:srgbClr val="FFFF00"/>
                </a:highlight>
                <a:latin typeface="HG創英角ｺﾞｼｯｸUB" panose="020B0909000000000000" pitchFamily="49" charset="-128"/>
                <a:ea typeface="HG創英角ｺﾞｼｯｸUB" panose="020B0909000000000000" pitchFamily="49" charset="-128"/>
              </a:rPr>
              <a:t>移動支援 </a:t>
            </a:r>
            <a:r>
              <a:rPr kumimoji="1" lang="ja-JP" altLang="en-US" sz="1000" dirty="0">
                <a:highlight>
                  <a:srgbClr val="FFFF00"/>
                </a:highlight>
                <a:latin typeface="HG創英角ｺﾞｼｯｸUB" panose="020B0909000000000000" pitchFamily="49" charset="-128"/>
                <a:ea typeface="HG創英角ｺﾞｼｯｸUB" panose="020B0909000000000000" pitchFamily="49" charset="-128"/>
              </a:rPr>
              <a:t>無料 </a:t>
            </a:r>
            <a:r>
              <a:rPr kumimoji="1" lang="en-US" altLang="ja-JP" sz="1000" dirty="0">
                <a:highlight>
                  <a:srgbClr val="FFFF00"/>
                </a:highlight>
                <a:latin typeface="HG創英角ｺﾞｼｯｸUB" panose="020B0909000000000000" pitchFamily="49" charset="-128"/>
                <a:ea typeface="HG創英角ｺﾞｼｯｸUB" panose="020B0909000000000000" pitchFamily="49" charset="-128"/>
              </a:rPr>
              <a:t>/  5,000</a:t>
            </a:r>
            <a:r>
              <a:rPr kumimoji="1" lang="ja-JP" altLang="en-US" sz="1000" dirty="0">
                <a:highlight>
                  <a:srgbClr val="FFFF00"/>
                </a:highlight>
                <a:latin typeface="HG創英角ｺﾞｼｯｸUB" panose="020B0909000000000000" pitchFamily="49" charset="-128"/>
                <a:ea typeface="HG創英角ｺﾞｼｯｸUB" panose="020B0909000000000000" pitchFamily="49" charset="-128"/>
              </a:rPr>
              <a:t>円</a:t>
            </a:r>
            <a:r>
              <a:rPr kumimoji="1" lang="en-US" altLang="ja-JP" sz="1000" dirty="0">
                <a:latin typeface="HG創英角ｺﾞｼｯｸUB" panose="020B0909000000000000" pitchFamily="49" charset="-128"/>
                <a:ea typeface="HG創英角ｺﾞｼｯｸUB" panose="020B0909000000000000" pitchFamily="49" charset="-128"/>
              </a:rPr>
              <a:t>)</a:t>
            </a:r>
          </a:p>
        </p:txBody>
      </p:sp>
      <p:sp>
        <p:nvSpPr>
          <p:cNvPr id="26" name="テキスト ボックス 25">
            <a:extLst>
              <a:ext uri="{FF2B5EF4-FFF2-40B4-BE49-F238E27FC236}">
                <a16:creationId xmlns:a16="http://schemas.microsoft.com/office/drawing/2014/main" id="{8B7107DC-1C15-914E-A634-59EF275B820D}"/>
              </a:ext>
            </a:extLst>
          </p:cNvPr>
          <p:cNvSpPr txBox="1"/>
          <p:nvPr/>
        </p:nvSpPr>
        <p:spPr>
          <a:xfrm>
            <a:off x="327820" y="3182430"/>
            <a:ext cx="1908000" cy="415498"/>
          </a:xfrm>
          <a:prstGeom prst="rect">
            <a:avLst/>
          </a:prstGeom>
          <a:noFill/>
        </p:spPr>
        <p:txBody>
          <a:bodyPr wrap="square" rtlCol="0">
            <a:spAutoFit/>
          </a:bodyPr>
          <a:lstStyle/>
          <a:p>
            <a:r>
              <a:rPr kumimoji="1" lang="ja-JP" altLang="en-US" sz="700" b="1" dirty="0">
                <a:latin typeface="メイリオ" panose="020B0604030504040204" pitchFamily="50" charset="-128"/>
                <a:ea typeface="メイリオ" panose="020B0604030504040204" pitchFamily="50" charset="-128"/>
              </a:rPr>
              <a:t>講座</a:t>
            </a:r>
            <a:r>
              <a:rPr kumimoji="1" lang="en-US" altLang="ja-JP" sz="700" b="1" dirty="0">
                <a:latin typeface="メイリオ" panose="020B0604030504040204" pitchFamily="50" charset="-128"/>
                <a:ea typeface="メイリオ" panose="020B0604030504040204" pitchFamily="50" charset="-128"/>
              </a:rPr>
              <a:t>※</a:t>
            </a:r>
            <a:r>
              <a:rPr kumimoji="1" lang="ja-JP" altLang="en-US" sz="700" b="1" dirty="0">
                <a:latin typeface="メイリオ" panose="020B0604030504040204" pitchFamily="50" charset="-128"/>
                <a:ea typeface="メイリオ" panose="020B0604030504040204" pitchFamily="50" charset="-128"/>
              </a:rPr>
              <a:t>西国巡礼ツアーご参加の方は無料</a:t>
            </a:r>
            <a:endParaRPr kumimoji="1" lang="en-US" altLang="ja-JP" sz="700" b="1" dirty="0">
              <a:latin typeface="メイリオ" panose="020B0604030504040204" pitchFamily="50" charset="-128"/>
              <a:ea typeface="メイリオ" panose="020B0604030504040204" pitchFamily="50" charset="-128"/>
            </a:endParaRPr>
          </a:p>
          <a:p>
            <a:r>
              <a:rPr kumimoji="1" lang="ja-JP" altLang="en-US" sz="700" b="1" dirty="0">
                <a:solidFill>
                  <a:srgbClr val="FF0000"/>
                </a:solidFill>
                <a:latin typeface="メイリオ" panose="020B0604030504040204" pitchFamily="50" charset="-128"/>
                <a:ea typeface="メイリオ" panose="020B0604030504040204" pitchFamily="50" charset="-128"/>
              </a:rPr>
              <a:t>どちらか一方のみでも申し込み可能です。</a:t>
            </a:r>
          </a:p>
          <a:p>
            <a:r>
              <a:rPr kumimoji="1" lang="ja-JP" altLang="en-US" sz="700" dirty="0">
                <a:latin typeface="メイリオ" panose="020B0604030504040204" pitchFamily="50" charset="-128"/>
                <a:ea typeface="メイリオ" panose="020B0604030504040204" pitchFamily="50" charset="-128"/>
              </a:rPr>
              <a:t>西国　昼食：黒毛和牛ステーキランチ</a:t>
            </a:r>
          </a:p>
        </p:txBody>
      </p:sp>
      <p:pic>
        <p:nvPicPr>
          <p:cNvPr id="27" name="図 26">
            <a:extLst>
              <a:ext uri="{FF2B5EF4-FFF2-40B4-BE49-F238E27FC236}">
                <a16:creationId xmlns:a16="http://schemas.microsoft.com/office/drawing/2014/main" id="{5A9D7EDE-9555-DD4A-58CD-CE05222E02D1}"/>
              </a:ext>
            </a:extLst>
          </p:cNvPr>
          <p:cNvPicPr>
            <a:picLocks noChangeAspect="1"/>
          </p:cNvPicPr>
          <p:nvPr/>
        </p:nvPicPr>
        <p:blipFill>
          <a:blip r:embed="rId10"/>
          <a:stretch>
            <a:fillRect/>
          </a:stretch>
        </p:blipFill>
        <p:spPr>
          <a:xfrm>
            <a:off x="4642734" y="2869716"/>
            <a:ext cx="978268" cy="611662"/>
          </a:xfrm>
          <a:prstGeom prst="rect">
            <a:avLst/>
          </a:prstGeom>
        </p:spPr>
      </p:pic>
      <p:pic>
        <p:nvPicPr>
          <p:cNvPr id="29" name="図 28" descr="屋外, 建物, 草, 礼拝堂 が含まれている画像&#10;&#10;自動的に生成された説明">
            <a:extLst>
              <a:ext uri="{FF2B5EF4-FFF2-40B4-BE49-F238E27FC236}">
                <a16:creationId xmlns:a16="http://schemas.microsoft.com/office/drawing/2014/main" id="{68C8EDD8-7B16-65A8-8988-57D223777DB1}"/>
              </a:ext>
            </a:extLst>
          </p:cNvPr>
          <p:cNvPicPr>
            <a:picLocks noChangeAspect="1"/>
          </p:cNvPicPr>
          <p:nvPr/>
        </p:nvPicPr>
        <p:blipFill>
          <a:blip r:embed="rId11"/>
          <a:stretch>
            <a:fillRect/>
          </a:stretch>
        </p:blipFill>
        <p:spPr>
          <a:xfrm>
            <a:off x="5668246" y="2528419"/>
            <a:ext cx="1033981" cy="633681"/>
          </a:xfrm>
          <a:prstGeom prst="rect">
            <a:avLst/>
          </a:prstGeom>
        </p:spPr>
      </p:pic>
      <p:pic>
        <p:nvPicPr>
          <p:cNvPr id="28" name="図 27" descr="テーブルに置いている様々な料理&#10;&#10;自動的に生成された説明">
            <a:extLst>
              <a:ext uri="{FF2B5EF4-FFF2-40B4-BE49-F238E27FC236}">
                <a16:creationId xmlns:a16="http://schemas.microsoft.com/office/drawing/2014/main" id="{4A0F501A-F013-CE2F-6CB0-43950A684388}"/>
              </a:ext>
            </a:extLst>
          </p:cNvPr>
          <p:cNvPicPr>
            <a:picLocks noChangeAspect="1"/>
          </p:cNvPicPr>
          <p:nvPr/>
        </p:nvPicPr>
        <p:blipFill rotWithShape="1">
          <a:blip r:embed="rId12"/>
          <a:srcRect l="8088" t="8089" r="9679" b="9678"/>
          <a:stretch/>
        </p:blipFill>
        <p:spPr>
          <a:xfrm>
            <a:off x="6416441" y="3015380"/>
            <a:ext cx="817039" cy="503999"/>
          </a:xfrm>
          <a:prstGeom prst="rect">
            <a:avLst/>
          </a:prstGeom>
        </p:spPr>
      </p:pic>
      <p:pic>
        <p:nvPicPr>
          <p:cNvPr id="31" name="図 30">
            <a:extLst>
              <a:ext uri="{FF2B5EF4-FFF2-40B4-BE49-F238E27FC236}">
                <a16:creationId xmlns:a16="http://schemas.microsoft.com/office/drawing/2014/main" id="{4BFF93F6-95F2-6921-F961-1DEB1BE32F50}"/>
              </a:ext>
            </a:extLst>
          </p:cNvPr>
          <p:cNvPicPr>
            <a:picLocks noChangeAspect="1"/>
          </p:cNvPicPr>
          <p:nvPr/>
        </p:nvPicPr>
        <p:blipFill rotWithShape="1">
          <a:blip r:embed="rId5"/>
          <a:srcRect l="5727" t="50000" r="4191"/>
          <a:stretch/>
        </p:blipFill>
        <p:spPr>
          <a:xfrm>
            <a:off x="2265003" y="5035896"/>
            <a:ext cx="5004954" cy="352800"/>
          </a:xfrm>
          <a:prstGeom prst="rect">
            <a:avLst/>
          </a:prstGeom>
        </p:spPr>
      </p:pic>
      <p:sp>
        <p:nvSpPr>
          <p:cNvPr id="243" name="楕円 242">
            <a:extLst>
              <a:ext uri="{FF2B5EF4-FFF2-40B4-BE49-F238E27FC236}">
                <a16:creationId xmlns:a16="http://schemas.microsoft.com/office/drawing/2014/main" id="{F778D4CB-0AA9-906E-BF87-5C8C5523CA92}"/>
              </a:ext>
            </a:extLst>
          </p:cNvPr>
          <p:cNvSpPr/>
          <p:nvPr/>
        </p:nvSpPr>
        <p:spPr>
          <a:xfrm>
            <a:off x="2367596" y="5081445"/>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R5-1207</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244" name="テキスト ボックス 243">
            <a:extLst>
              <a:ext uri="{FF2B5EF4-FFF2-40B4-BE49-F238E27FC236}">
                <a16:creationId xmlns:a16="http://schemas.microsoft.com/office/drawing/2014/main" id="{969ED846-771C-80F6-B1D4-EE31E1F1A710}"/>
              </a:ext>
            </a:extLst>
          </p:cNvPr>
          <p:cNvSpPr txBox="1"/>
          <p:nvPr/>
        </p:nvSpPr>
        <p:spPr>
          <a:xfrm>
            <a:off x="347827" y="5426719"/>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三好</a:t>
            </a:r>
          </a:p>
        </p:txBody>
      </p:sp>
      <p:sp>
        <p:nvSpPr>
          <p:cNvPr id="245" name="正方形/長方形 244">
            <a:extLst>
              <a:ext uri="{FF2B5EF4-FFF2-40B4-BE49-F238E27FC236}">
                <a16:creationId xmlns:a16="http://schemas.microsoft.com/office/drawing/2014/main" id="{DFA21AC2-665B-37DA-A80F-5BEF77BE91E2}"/>
              </a:ext>
            </a:extLst>
          </p:cNvPr>
          <p:cNvSpPr/>
          <p:nvPr/>
        </p:nvSpPr>
        <p:spPr>
          <a:xfrm>
            <a:off x="1769204" y="5445839"/>
            <a:ext cx="471600" cy="169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dirty="0">
                <a:solidFill>
                  <a:schemeClr val="tx1"/>
                </a:solidFill>
                <a:latin typeface="メイリオ" panose="020B0604030504040204" pitchFamily="50" charset="-128"/>
                <a:ea typeface="メイリオ" panose="020B0604030504040204" pitchFamily="50" charset="-128"/>
              </a:rPr>
              <a:t>京都</a:t>
            </a:r>
          </a:p>
        </p:txBody>
      </p:sp>
      <p:sp>
        <p:nvSpPr>
          <p:cNvPr id="246" name="楕円 245">
            <a:extLst>
              <a:ext uri="{FF2B5EF4-FFF2-40B4-BE49-F238E27FC236}">
                <a16:creationId xmlns:a16="http://schemas.microsoft.com/office/drawing/2014/main" id="{361694DA-A220-7583-3D9D-40532B99E38D}"/>
              </a:ext>
            </a:extLst>
          </p:cNvPr>
          <p:cNvSpPr/>
          <p:nvPr/>
        </p:nvSpPr>
        <p:spPr>
          <a:xfrm>
            <a:off x="1060422" y="5439829"/>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600" dirty="0">
                <a:solidFill>
                  <a:schemeClr val="bg1"/>
                </a:solidFill>
                <a:latin typeface="HG創英角ｺﾞｼｯｸUB" panose="020B0909000000000000" pitchFamily="49" charset="-128"/>
                <a:ea typeface="HG創英角ｺﾞｼｯｸUB" panose="020B0909000000000000" pitchFamily="49" charset="-128"/>
              </a:rPr>
              <a:t>長距離</a:t>
            </a:r>
            <a:endParaRPr kumimoji="1" lang="ja-JP" altLang="en-US" sz="600" dirty="0"/>
          </a:p>
        </p:txBody>
      </p:sp>
      <p:sp>
        <p:nvSpPr>
          <p:cNvPr id="247" name="テキスト ボックス 246">
            <a:extLst>
              <a:ext uri="{FF2B5EF4-FFF2-40B4-BE49-F238E27FC236}">
                <a16:creationId xmlns:a16="http://schemas.microsoft.com/office/drawing/2014/main" id="{E8FD982C-8D92-5F1E-DAE5-DF7006251200}"/>
              </a:ext>
            </a:extLst>
          </p:cNvPr>
          <p:cNvSpPr txBox="1"/>
          <p:nvPr/>
        </p:nvSpPr>
        <p:spPr>
          <a:xfrm>
            <a:off x="2707756" y="4988495"/>
            <a:ext cx="4114878" cy="369332"/>
          </a:xfrm>
          <a:prstGeom prst="rect">
            <a:avLst/>
          </a:prstGeom>
          <a:noFill/>
        </p:spPr>
        <p:txBody>
          <a:bodyPr wrap="square">
            <a:spAutoFit/>
          </a:bodyPr>
          <a:lstStyle/>
          <a:p>
            <a:pPr algn="ctr"/>
            <a:r>
              <a:rPr kumimoji="1" lang="ja-JP" altLang="en-US" sz="1800" dirty="0">
                <a:ln w="9525">
                  <a:noFill/>
                </a:ln>
                <a:solidFill>
                  <a:srgbClr val="FF0000"/>
                </a:solidFill>
                <a:latin typeface="HG創英ﾌﾟﾚｾﾞﾝｽEB" panose="02020809000000000000" pitchFamily="17" charset="-128"/>
                <a:ea typeface="HG創英ﾌﾟﾚｾﾞﾝｽEB" panose="02020809000000000000" pitchFamily="17" charset="-128"/>
              </a:rPr>
              <a:t>報恩講「大根炊き」と湯豆腐</a:t>
            </a:r>
          </a:p>
        </p:txBody>
      </p:sp>
      <p:sp>
        <p:nvSpPr>
          <p:cNvPr id="248" name="テキスト ボックス 247">
            <a:extLst>
              <a:ext uri="{FF2B5EF4-FFF2-40B4-BE49-F238E27FC236}">
                <a16:creationId xmlns:a16="http://schemas.microsoft.com/office/drawing/2014/main" id="{30204BCF-FFFB-2FCD-9DF9-D82E138AEBED}"/>
              </a:ext>
            </a:extLst>
          </p:cNvPr>
          <p:cNvSpPr txBox="1"/>
          <p:nvPr/>
        </p:nvSpPr>
        <p:spPr>
          <a:xfrm>
            <a:off x="2259236" y="5432046"/>
            <a:ext cx="2490572" cy="1038746"/>
          </a:xfrm>
          <a:prstGeom prst="rect">
            <a:avLst/>
          </a:prstGeom>
          <a:noFill/>
        </p:spPr>
        <p:txBody>
          <a:bodyPr wrap="square" rtlCol="0">
            <a:spAutoFit/>
          </a:bodyPr>
          <a:lstStyle/>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  9:00</a:t>
            </a:r>
            <a:r>
              <a:rPr kumimoji="1" lang="ja-JP" altLang="en-US" sz="1000" b="1" dirty="0">
                <a:solidFill>
                  <a:prstClr val="black"/>
                </a:solidFill>
                <a:latin typeface="メイリオ" panose="020B0604030504040204" pitchFamily="50" charset="-128"/>
                <a:ea typeface="メイリオ" panose="020B0604030504040204" pitchFamily="50" charset="-128"/>
              </a:rPr>
              <a:t>頃</a:t>
            </a:r>
            <a:r>
              <a:rPr kumimoji="1" lang="ja-JP" altLang="en-US" sz="1000" dirty="0">
                <a:solidFill>
                  <a:prstClr val="black"/>
                </a:solidFill>
                <a:latin typeface="メイリオ" panose="020B0604030504040204" pitchFamily="50" charset="-128"/>
                <a:ea typeface="メイリオ" panose="020B0604030504040204" pitchFamily="50" charset="-128"/>
              </a:rPr>
              <a:t> 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ja-JP" altLang="en-US" sz="1000" dirty="0">
                <a:solidFill>
                  <a:prstClr val="black"/>
                </a:solidFill>
                <a:latin typeface="メイリオ" panose="020B0604030504040204" pitchFamily="50" charset="-128"/>
                <a:ea typeface="メイリオ" panose="020B0604030504040204" pitchFamily="50" charset="-128"/>
              </a:rPr>
              <a:t>京田辺</a:t>
            </a:r>
            <a:r>
              <a:rPr kumimoji="1" lang="en-US" altLang="ja-JP" sz="1000" dirty="0">
                <a:solidFill>
                  <a:prstClr val="black"/>
                </a:solidFill>
                <a:latin typeface="メイリオ" panose="020B0604030504040204" pitchFamily="50" charset="-128"/>
                <a:ea typeface="メイリオ" panose="020B0604030504040204" pitchFamily="50" charset="-128"/>
              </a:rPr>
              <a:t>PA</a:t>
            </a:r>
            <a:r>
              <a:rPr kumimoji="1" lang="en-US" altLang="ja-JP" sz="900" dirty="0">
                <a:solidFill>
                  <a:prstClr val="black"/>
                </a:solidFill>
                <a:latin typeface="メイリオ" panose="020B0604030504040204" pitchFamily="50" charset="-128"/>
                <a:ea typeface="メイリオ" panose="020B0604030504040204" pitchFamily="50" charset="-128"/>
              </a:rPr>
              <a:t>(</a:t>
            </a:r>
            <a:r>
              <a:rPr kumimoji="1" lang="ja-JP" altLang="en-US" sz="900" dirty="0">
                <a:solidFill>
                  <a:prstClr val="black"/>
                </a:solidFill>
                <a:latin typeface="メイリオ" panose="020B0604030504040204" pitchFamily="50" charset="-128"/>
                <a:ea typeface="メイリオ" panose="020B0604030504040204" pitchFamily="50" charset="-128"/>
              </a:rPr>
              <a:t>休憩</a:t>
            </a:r>
            <a:r>
              <a:rPr kumimoji="1" lang="en-US" altLang="ja-JP" sz="900" dirty="0">
                <a:solidFill>
                  <a:prstClr val="black"/>
                </a:solidFill>
                <a:latin typeface="メイリオ" panose="020B0604030504040204" pitchFamily="50" charset="-128"/>
                <a:ea typeface="メイリオ" panose="020B0604030504040204" pitchFamily="50" charset="-128"/>
              </a:rPr>
              <a:t>)</a:t>
            </a:r>
            <a:r>
              <a:rPr kumimoji="1" lang="ja-JP" altLang="en-US" sz="1000" dirty="0">
                <a:solidFill>
                  <a:prstClr val="black"/>
                </a:solidFill>
                <a:latin typeface="メイリオ" panose="020B0604030504040204" pitchFamily="50" charset="-128"/>
                <a:ea typeface="メイリオ" panose="020B0604030504040204" pitchFamily="50" charset="-128"/>
              </a:rPr>
              <a:t>＝＝</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ja-JP" altLang="en-US" sz="1000" dirty="0">
                <a:solidFill>
                  <a:prstClr val="black"/>
                </a:solidFill>
                <a:latin typeface="メイリオ" panose="020B0604030504040204" pitchFamily="50" charset="-128"/>
                <a:ea typeface="メイリオ" panose="020B0604030504040204" pitchFamily="50" charset="-128"/>
              </a:rPr>
              <a:t>了徳寺参拝</a:t>
            </a:r>
            <a:r>
              <a:rPr kumimoji="1" lang="en-US" altLang="ja-JP" sz="900" dirty="0">
                <a:solidFill>
                  <a:prstClr val="black"/>
                </a:solidFill>
                <a:latin typeface="メイリオ" panose="020B0604030504040204" pitchFamily="50" charset="-128"/>
                <a:ea typeface="メイリオ" panose="020B0604030504040204" pitchFamily="50" charset="-128"/>
              </a:rPr>
              <a:t>(</a:t>
            </a:r>
            <a:r>
              <a:rPr kumimoji="1" lang="ja-JP" altLang="en-US" sz="900" dirty="0">
                <a:solidFill>
                  <a:prstClr val="black"/>
                </a:solidFill>
                <a:latin typeface="メイリオ" panose="020B0604030504040204" pitchFamily="50" charset="-128"/>
                <a:ea typeface="メイリオ" panose="020B0604030504040204" pitchFamily="50" charset="-128"/>
              </a:rPr>
              <a:t>大根炊き</a:t>
            </a:r>
            <a:r>
              <a:rPr kumimoji="1" lang="en-US" altLang="ja-JP" sz="900" dirty="0">
                <a:solidFill>
                  <a:prstClr val="black"/>
                </a:solidFill>
                <a:latin typeface="メイリオ" panose="020B0604030504040204" pitchFamily="50" charset="-128"/>
                <a:ea typeface="メイリオ" panose="020B0604030504040204" pitchFamily="50" charset="-128"/>
              </a:rPr>
              <a:t>)</a:t>
            </a:r>
            <a:r>
              <a:rPr kumimoji="1" lang="ja-JP" altLang="en-US" sz="1000" dirty="0">
                <a:solidFill>
                  <a:prstClr val="black"/>
                </a:solidFill>
                <a:latin typeface="メイリオ" panose="020B0604030504040204" pitchFamily="50" charset="-128"/>
                <a:ea typeface="メイリオ" panose="020B0604030504040204" pitchFamily="50" charset="-128"/>
              </a:rPr>
              <a:t>＝＝</a:t>
            </a:r>
          </a:p>
          <a:p>
            <a:pPr defTabSz="640596">
              <a:defRPr/>
            </a:pPr>
            <a:r>
              <a:rPr kumimoji="1" lang="ja-JP" altLang="en-US" sz="1000" dirty="0">
                <a:solidFill>
                  <a:prstClr val="black"/>
                </a:solidFill>
                <a:latin typeface="メイリオ" panose="020B0604030504040204" pitchFamily="50" charset="-128"/>
                <a:ea typeface="メイリオ" panose="020B0604030504040204" pitchFamily="50" charset="-128"/>
              </a:rPr>
              <a:t>京料理花ごころ</a:t>
            </a:r>
            <a:r>
              <a:rPr kumimoji="1" lang="en-US" altLang="ja-JP" sz="900" dirty="0">
                <a:solidFill>
                  <a:prstClr val="black"/>
                </a:solidFill>
                <a:latin typeface="メイリオ" panose="020B0604030504040204" pitchFamily="50" charset="-128"/>
                <a:ea typeface="メイリオ" panose="020B0604030504040204" pitchFamily="50" charset="-128"/>
              </a:rPr>
              <a:t>(</a:t>
            </a:r>
            <a:r>
              <a:rPr kumimoji="1" lang="ja-JP" altLang="en-US" sz="900" dirty="0">
                <a:solidFill>
                  <a:prstClr val="black"/>
                </a:solidFill>
                <a:latin typeface="メイリオ" panose="020B0604030504040204" pitchFamily="50" charset="-128"/>
                <a:ea typeface="メイリオ" panose="020B0604030504040204" pitchFamily="50" charset="-128"/>
              </a:rPr>
              <a:t>湯豆腐膳ご昼食</a:t>
            </a:r>
            <a:r>
              <a:rPr kumimoji="1" lang="en-US" altLang="ja-JP" sz="900" dirty="0">
                <a:solidFill>
                  <a:prstClr val="black"/>
                </a:solidFill>
                <a:latin typeface="メイリオ" panose="020B0604030504040204" pitchFamily="50" charset="-128"/>
                <a:ea typeface="メイリオ" panose="020B0604030504040204" pitchFamily="50" charset="-128"/>
              </a:rPr>
              <a:t>)</a:t>
            </a:r>
            <a:r>
              <a:rPr kumimoji="1" lang="ja-JP" altLang="en-US" sz="1000" dirty="0">
                <a:solidFill>
                  <a:prstClr val="black"/>
                </a:solidFill>
                <a:latin typeface="メイリオ" panose="020B0604030504040204" pitchFamily="50" charset="-128"/>
                <a:ea typeface="メイリオ" panose="020B0604030504040204" pitchFamily="50" charset="-128"/>
              </a:rPr>
              <a:t>＝＝</a:t>
            </a:r>
          </a:p>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16:30</a:t>
            </a:r>
            <a:r>
              <a:rPr kumimoji="1" lang="ja-JP" altLang="en-US" sz="1000" b="1" dirty="0">
                <a:solidFill>
                  <a:prstClr val="black"/>
                </a:solidFill>
                <a:latin typeface="メイリオ" panose="020B0604030504040204" pitchFamily="50" charset="-128"/>
                <a:ea typeface="メイリオ" panose="020B0604030504040204" pitchFamily="50" charset="-128"/>
              </a:rPr>
              <a:t>頃</a:t>
            </a:r>
            <a:r>
              <a:rPr kumimoji="1" lang="ja-JP" altLang="en-US" sz="1000" dirty="0">
                <a:solidFill>
                  <a:prstClr val="black"/>
                </a:solidFill>
                <a:latin typeface="メイリオ" panose="020B0604030504040204" pitchFamily="50" charset="-128"/>
                <a:ea typeface="メイリオ" panose="020B0604030504040204" pitchFamily="50" charset="-128"/>
              </a:rPr>
              <a:t> 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spcBef>
                <a:spcPts val="300"/>
              </a:spcBef>
              <a:defRPr/>
            </a:pPr>
            <a:r>
              <a:rPr kumimoji="1" lang="ja-JP" altLang="en-US" sz="900" b="1" dirty="0">
                <a:solidFill>
                  <a:srgbClr val="FF0000"/>
                </a:solidFill>
                <a:latin typeface="メイリオ" panose="020B0604030504040204" pitchFamily="50" charset="-128"/>
                <a:ea typeface="メイリオ" panose="020B0604030504040204" pitchFamily="50" charset="-128"/>
              </a:rPr>
              <a:t>＊報恩講に参加！無病息災を願いましょう</a:t>
            </a:r>
          </a:p>
        </p:txBody>
      </p:sp>
      <p:sp>
        <p:nvSpPr>
          <p:cNvPr id="249" name="テキスト ボックス 248">
            <a:extLst>
              <a:ext uri="{FF2B5EF4-FFF2-40B4-BE49-F238E27FC236}">
                <a16:creationId xmlns:a16="http://schemas.microsoft.com/office/drawing/2014/main" id="{5EEF171F-0AAB-00B0-2E79-90BF99295C19}"/>
              </a:ext>
            </a:extLst>
          </p:cNvPr>
          <p:cNvSpPr txBox="1"/>
          <p:nvPr/>
        </p:nvSpPr>
        <p:spPr>
          <a:xfrm>
            <a:off x="349265" y="5663365"/>
            <a:ext cx="1908000" cy="615553"/>
          </a:xfrm>
          <a:prstGeom prst="rect">
            <a:avLst/>
          </a:prstGeom>
          <a:noFill/>
        </p:spPr>
        <p:txBody>
          <a:bodyPr wrap="square" rtlCol="0">
            <a:spAutoFit/>
          </a:bodyPr>
          <a:lstStyle/>
          <a:p>
            <a:pPr algn="ctr" defTabSz="493456">
              <a:defRPr/>
            </a:pPr>
            <a:r>
              <a:rPr kumimoji="1" lang="en-US" altLang="ja-JP" sz="2000" dirty="0">
                <a:latin typeface="HG創英角ｺﾞｼｯｸUB" panose="020B0909000000000000" pitchFamily="49" charset="-128"/>
                <a:ea typeface="HG創英角ｺﾞｼｯｸUB" panose="020B0909000000000000" pitchFamily="49" charset="-128"/>
              </a:rPr>
              <a:t>18,000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93456">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a:t>
            </a:r>
            <a:r>
              <a:rPr kumimoji="1" lang="en-US" altLang="ja-JP" sz="1400" dirty="0">
                <a:highlight>
                  <a:srgbClr val="FFFF00"/>
                </a:highlight>
                <a:latin typeface="HG創英角ｺﾞｼｯｸUB" panose="020B0909000000000000" pitchFamily="49" charset="-128"/>
                <a:ea typeface="HG創英角ｺﾞｼｯｸUB" panose="020B0909000000000000" pitchFamily="49" charset="-128"/>
              </a:rPr>
              <a:t>6,000</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円</a:t>
            </a:r>
            <a:r>
              <a:rPr kumimoji="1" lang="en-US" altLang="ja-JP" sz="1400" dirty="0">
                <a:latin typeface="HG創英角ｺﾞｼｯｸUB" panose="020B0909000000000000" pitchFamily="49" charset="-128"/>
                <a:ea typeface="HG創英角ｺﾞｼｯｸUB" panose="020B0909000000000000" pitchFamily="49" charset="-128"/>
              </a:rPr>
              <a:t>)</a:t>
            </a:r>
          </a:p>
        </p:txBody>
      </p:sp>
      <p:sp>
        <p:nvSpPr>
          <p:cNvPr id="250" name="テキスト ボックス 249">
            <a:extLst>
              <a:ext uri="{FF2B5EF4-FFF2-40B4-BE49-F238E27FC236}">
                <a16:creationId xmlns:a16="http://schemas.microsoft.com/office/drawing/2014/main" id="{637D8039-D535-F452-9872-1897C86B1431}"/>
              </a:ext>
            </a:extLst>
          </p:cNvPr>
          <p:cNvSpPr txBox="1"/>
          <p:nvPr/>
        </p:nvSpPr>
        <p:spPr>
          <a:xfrm>
            <a:off x="365295" y="6289434"/>
            <a:ext cx="1908000" cy="200055"/>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昼食</a:t>
            </a:r>
            <a:r>
              <a:rPr kumimoji="1" lang="en-US" altLang="ja-JP" sz="700" dirty="0">
                <a:latin typeface="メイリオ" panose="020B0604030504040204" pitchFamily="50" charset="-128"/>
                <a:ea typeface="メイリオ" panose="020B0604030504040204" pitchFamily="50" charset="-128"/>
              </a:rPr>
              <a:t>:</a:t>
            </a:r>
            <a:r>
              <a:rPr kumimoji="1" lang="ja-JP" altLang="en-US" sz="700" dirty="0">
                <a:latin typeface="メイリオ" panose="020B0604030504040204" pitchFamily="50" charset="-128"/>
                <a:ea typeface="メイリオ" panose="020B0604030504040204" pitchFamily="50" charset="-128"/>
              </a:rPr>
              <a:t>湯豆腐付き竹籠膳</a:t>
            </a:r>
          </a:p>
        </p:txBody>
      </p:sp>
      <p:sp>
        <p:nvSpPr>
          <p:cNvPr id="251" name="楕円 271">
            <a:extLst>
              <a:ext uri="{FF2B5EF4-FFF2-40B4-BE49-F238E27FC236}">
                <a16:creationId xmlns:a16="http://schemas.microsoft.com/office/drawing/2014/main" id="{83A62335-07B8-199B-A202-6B03BAFB4541}"/>
              </a:ext>
            </a:extLst>
          </p:cNvPr>
          <p:cNvSpPr/>
          <p:nvPr/>
        </p:nvSpPr>
        <p:spPr>
          <a:xfrm>
            <a:off x="6581768" y="5221765"/>
            <a:ext cx="648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bg1"/>
                </a:solidFill>
                <a:latin typeface="HG創英角ｺﾞｼｯｸUB" panose="020B0909000000000000" pitchFamily="49" charset="-128"/>
                <a:ea typeface="HG創英角ｺﾞｼｯｸUB" panose="020B0909000000000000" pitchFamily="49" charset="-128"/>
              </a:rPr>
              <a:t>階段あり</a:t>
            </a:r>
          </a:p>
        </p:txBody>
      </p:sp>
      <p:pic>
        <p:nvPicPr>
          <p:cNvPr id="253" name="図 252" descr="テーブルの上にあるいろんな食べ物&#10;&#10;自動的に生成された説明">
            <a:extLst>
              <a:ext uri="{FF2B5EF4-FFF2-40B4-BE49-F238E27FC236}">
                <a16:creationId xmlns:a16="http://schemas.microsoft.com/office/drawing/2014/main" id="{77B118BE-DA97-9C18-438F-F99DA62462E1}"/>
              </a:ext>
            </a:extLst>
          </p:cNvPr>
          <p:cNvPicPr>
            <a:picLocks noChangeAspect="1"/>
          </p:cNvPicPr>
          <p:nvPr/>
        </p:nvPicPr>
        <p:blipFill>
          <a:blip r:embed="rId13"/>
          <a:stretch>
            <a:fillRect/>
          </a:stretch>
        </p:blipFill>
        <p:spPr>
          <a:xfrm>
            <a:off x="4673773" y="5456337"/>
            <a:ext cx="1345536" cy="972000"/>
          </a:xfrm>
          <a:prstGeom prst="rect">
            <a:avLst/>
          </a:prstGeom>
        </p:spPr>
      </p:pic>
      <p:pic>
        <p:nvPicPr>
          <p:cNvPr id="33" name="図 32">
            <a:extLst>
              <a:ext uri="{FF2B5EF4-FFF2-40B4-BE49-F238E27FC236}">
                <a16:creationId xmlns:a16="http://schemas.microsoft.com/office/drawing/2014/main" id="{281A593C-239F-CD8E-7D44-67A9311B4152}"/>
              </a:ext>
            </a:extLst>
          </p:cNvPr>
          <p:cNvPicPr>
            <a:picLocks noChangeAspect="1"/>
          </p:cNvPicPr>
          <p:nvPr/>
        </p:nvPicPr>
        <p:blipFill>
          <a:blip r:embed="rId14"/>
          <a:stretch>
            <a:fillRect/>
          </a:stretch>
        </p:blipFill>
        <p:spPr>
          <a:xfrm>
            <a:off x="6068248" y="5456337"/>
            <a:ext cx="1163213" cy="972000"/>
          </a:xfrm>
          <a:prstGeom prst="rect">
            <a:avLst/>
          </a:prstGeom>
        </p:spPr>
      </p:pic>
      <p:pic>
        <p:nvPicPr>
          <p:cNvPr id="34" name="図 33">
            <a:extLst>
              <a:ext uri="{FF2B5EF4-FFF2-40B4-BE49-F238E27FC236}">
                <a16:creationId xmlns:a16="http://schemas.microsoft.com/office/drawing/2014/main" id="{5D34665F-BFE4-0D5B-93F5-45DCE7C180CF}"/>
              </a:ext>
            </a:extLst>
          </p:cNvPr>
          <p:cNvPicPr>
            <a:picLocks noChangeAspect="1"/>
          </p:cNvPicPr>
          <p:nvPr/>
        </p:nvPicPr>
        <p:blipFill rotWithShape="1">
          <a:blip r:embed="rId5"/>
          <a:srcRect l="5727" t="50000" r="4191"/>
          <a:stretch/>
        </p:blipFill>
        <p:spPr>
          <a:xfrm>
            <a:off x="2264327" y="6476028"/>
            <a:ext cx="5004954" cy="352800"/>
          </a:xfrm>
          <a:prstGeom prst="rect">
            <a:avLst/>
          </a:prstGeom>
        </p:spPr>
      </p:pic>
      <p:sp>
        <p:nvSpPr>
          <p:cNvPr id="35" name="テキスト ボックス 34">
            <a:extLst>
              <a:ext uri="{FF2B5EF4-FFF2-40B4-BE49-F238E27FC236}">
                <a16:creationId xmlns:a16="http://schemas.microsoft.com/office/drawing/2014/main" id="{18CB23CE-3177-3969-0483-CCC8A8818FBD}"/>
              </a:ext>
            </a:extLst>
          </p:cNvPr>
          <p:cNvSpPr txBox="1"/>
          <p:nvPr/>
        </p:nvSpPr>
        <p:spPr>
          <a:xfrm>
            <a:off x="341636" y="6902298"/>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三好</a:t>
            </a:r>
          </a:p>
        </p:txBody>
      </p:sp>
      <p:sp>
        <p:nvSpPr>
          <p:cNvPr id="36" name="正方形/長方形 35">
            <a:extLst>
              <a:ext uri="{FF2B5EF4-FFF2-40B4-BE49-F238E27FC236}">
                <a16:creationId xmlns:a16="http://schemas.microsoft.com/office/drawing/2014/main" id="{F842D3F9-E89C-061D-7CD5-780C9B71F170}"/>
              </a:ext>
            </a:extLst>
          </p:cNvPr>
          <p:cNvSpPr/>
          <p:nvPr/>
        </p:nvSpPr>
        <p:spPr>
          <a:xfrm>
            <a:off x="1763013" y="6921418"/>
            <a:ext cx="471600" cy="169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dirty="0">
                <a:solidFill>
                  <a:schemeClr val="tx1"/>
                </a:solidFill>
                <a:latin typeface="メイリオ" panose="020B0604030504040204" pitchFamily="50" charset="-128"/>
                <a:ea typeface="メイリオ" panose="020B0604030504040204" pitchFamily="50" charset="-128"/>
              </a:rPr>
              <a:t>堺</a:t>
            </a:r>
          </a:p>
        </p:txBody>
      </p:sp>
      <p:sp>
        <p:nvSpPr>
          <p:cNvPr id="37" name="楕円 36">
            <a:extLst>
              <a:ext uri="{FF2B5EF4-FFF2-40B4-BE49-F238E27FC236}">
                <a16:creationId xmlns:a16="http://schemas.microsoft.com/office/drawing/2014/main" id="{01E47E8A-3BF7-9AC3-1A1D-5CB8C4455D8C}"/>
              </a:ext>
            </a:extLst>
          </p:cNvPr>
          <p:cNvSpPr/>
          <p:nvPr/>
        </p:nvSpPr>
        <p:spPr>
          <a:xfrm>
            <a:off x="1054231" y="6915408"/>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600" dirty="0">
                <a:solidFill>
                  <a:schemeClr val="bg1"/>
                </a:solidFill>
                <a:latin typeface="HG創英角ｺﾞｼｯｸUB" panose="020B0909000000000000" pitchFamily="49" charset="-128"/>
                <a:ea typeface="HG創英角ｺﾞｼｯｸUB" panose="020B0909000000000000" pitchFamily="49" charset="-128"/>
              </a:rPr>
              <a:t>中距離</a:t>
            </a:r>
            <a:endParaRPr kumimoji="1" lang="ja-JP" altLang="en-US" sz="600" dirty="0"/>
          </a:p>
        </p:txBody>
      </p:sp>
      <p:sp>
        <p:nvSpPr>
          <p:cNvPr id="38" name="テキスト ボックス 37">
            <a:extLst>
              <a:ext uri="{FF2B5EF4-FFF2-40B4-BE49-F238E27FC236}">
                <a16:creationId xmlns:a16="http://schemas.microsoft.com/office/drawing/2014/main" id="{FAB9DD9F-EFDC-190D-2BA7-5DF16C6E49C6}"/>
              </a:ext>
            </a:extLst>
          </p:cNvPr>
          <p:cNvSpPr txBox="1"/>
          <p:nvPr/>
        </p:nvSpPr>
        <p:spPr>
          <a:xfrm>
            <a:off x="2831622" y="6421529"/>
            <a:ext cx="4123812" cy="369332"/>
          </a:xfrm>
          <a:prstGeom prst="rect">
            <a:avLst/>
          </a:prstGeom>
          <a:noFill/>
        </p:spPr>
        <p:txBody>
          <a:bodyPr wrap="square">
            <a:spAutoFit/>
          </a:bodyPr>
          <a:lstStyle/>
          <a:p>
            <a:pPr algn="ctr"/>
            <a:r>
              <a:rPr kumimoji="1" lang="ja-JP" altLang="en-US" dirty="0">
                <a:ln w="9525">
                  <a:noFill/>
                </a:ln>
                <a:solidFill>
                  <a:srgbClr val="FF0000"/>
                </a:solidFill>
                <a:latin typeface="HG創英ﾌﾟﾚｾﾞﾝｽEB" panose="02020809000000000000" pitchFamily="17" charset="-128"/>
                <a:ea typeface="HG創英ﾌﾟﾚｾﾞﾝｽEB" panose="02020809000000000000" pitchFamily="17" charset="-128"/>
              </a:rPr>
              <a:t>映画　瀬戸内寂聴と日本料理</a:t>
            </a:r>
            <a:endParaRPr kumimoji="1" lang="en-US" altLang="ja-JP" dirty="0">
              <a:ln w="9525">
                <a:noFill/>
              </a:ln>
              <a:solidFill>
                <a:srgbClr val="FF0000"/>
              </a:solidFill>
              <a:latin typeface="HG創英ﾌﾟﾚｾﾞﾝｽEB" panose="02020809000000000000" pitchFamily="17" charset="-128"/>
              <a:ea typeface="HG創英ﾌﾟﾚｾﾞﾝｽEB" panose="02020809000000000000" pitchFamily="17" charset="-128"/>
            </a:endParaRPr>
          </a:p>
        </p:txBody>
      </p:sp>
      <p:sp>
        <p:nvSpPr>
          <p:cNvPr id="46" name="テキスト ボックス 45">
            <a:extLst>
              <a:ext uri="{FF2B5EF4-FFF2-40B4-BE49-F238E27FC236}">
                <a16:creationId xmlns:a16="http://schemas.microsoft.com/office/drawing/2014/main" id="{8B8B9772-95DA-E91A-60C6-58A6ADFE5B1B}"/>
              </a:ext>
            </a:extLst>
          </p:cNvPr>
          <p:cNvSpPr txBox="1"/>
          <p:nvPr/>
        </p:nvSpPr>
        <p:spPr>
          <a:xfrm>
            <a:off x="343074" y="7138944"/>
            <a:ext cx="1908000" cy="630942"/>
          </a:xfrm>
          <a:prstGeom prst="rect">
            <a:avLst/>
          </a:prstGeom>
          <a:noFill/>
        </p:spPr>
        <p:txBody>
          <a:bodyPr wrap="square" rtlCol="0">
            <a:spAutoFit/>
          </a:bodyPr>
          <a:lstStyle/>
          <a:p>
            <a:pPr algn="ctr" defTabSz="493456">
              <a:defRPr/>
            </a:pPr>
            <a:r>
              <a:rPr kumimoji="1" lang="en-US" altLang="ja-JP" sz="2000" dirty="0">
                <a:latin typeface="HG創英角ｺﾞｼｯｸUB" panose="020B0909000000000000" pitchFamily="49" charset="-128"/>
                <a:ea typeface="HG創英角ｺﾞｼｯｸUB" panose="020B0909000000000000" pitchFamily="49" charset="-128"/>
              </a:rPr>
              <a:t>9,000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93456">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a:t>
            </a:r>
            <a:r>
              <a:rPr kumimoji="1" lang="en-US" altLang="ja-JP" sz="1400" dirty="0">
                <a:highlight>
                  <a:srgbClr val="FFFF00"/>
                </a:highlight>
                <a:latin typeface="HG創英角ｺﾞｼｯｸUB" panose="020B0909000000000000" pitchFamily="49" charset="-128"/>
                <a:ea typeface="HG創英角ｺﾞｼｯｸUB" panose="020B0909000000000000" pitchFamily="49" charset="-128"/>
              </a:rPr>
              <a:t>3,000</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円</a:t>
            </a:r>
            <a:r>
              <a:rPr kumimoji="1" lang="en-US" altLang="ja-JP" sz="1400" dirty="0">
                <a:latin typeface="HG創英角ｺﾞｼｯｸUB" panose="020B0909000000000000" pitchFamily="49" charset="-128"/>
                <a:ea typeface="HG創英角ｺﾞｼｯｸUB" panose="020B0909000000000000" pitchFamily="49" charset="-128"/>
              </a:rPr>
              <a:t>)</a:t>
            </a:r>
          </a:p>
        </p:txBody>
      </p:sp>
      <p:sp>
        <p:nvSpPr>
          <p:cNvPr id="47" name="テキスト ボックス 46">
            <a:extLst>
              <a:ext uri="{FF2B5EF4-FFF2-40B4-BE49-F238E27FC236}">
                <a16:creationId xmlns:a16="http://schemas.microsoft.com/office/drawing/2014/main" id="{04A54F5F-D759-4870-AE7F-E05FCB813FC4}"/>
              </a:ext>
            </a:extLst>
          </p:cNvPr>
          <p:cNvSpPr txBox="1"/>
          <p:nvPr/>
        </p:nvSpPr>
        <p:spPr>
          <a:xfrm>
            <a:off x="359104" y="7765013"/>
            <a:ext cx="1908000" cy="200055"/>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昼食</a:t>
            </a:r>
            <a:r>
              <a:rPr kumimoji="1" lang="en-US" altLang="ja-JP" sz="700" dirty="0">
                <a:latin typeface="メイリオ" panose="020B0604030504040204" pitchFamily="50" charset="-128"/>
                <a:ea typeface="メイリオ" panose="020B0604030504040204" pitchFamily="50" charset="-128"/>
              </a:rPr>
              <a:t>: </a:t>
            </a:r>
            <a:r>
              <a:rPr kumimoji="1" lang="ja-JP" altLang="en-US" sz="700" dirty="0">
                <a:latin typeface="メイリオ" panose="020B0604030504040204" pitchFamily="50" charset="-128"/>
                <a:ea typeface="メイリオ" panose="020B0604030504040204" pitchFamily="50" charset="-128"/>
              </a:rPr>
              <a:t>日本料理</a:t>
            </a:r>
            <a:r>
              <a:rPr kumimoji="1" lang="ja-JP" altLang="en-US" sz="700" dirty="0">
                <a:solidFill>
                  <a:srgbClr val="13131E"/>
                </a:solidFill>
                <a:latin typeface="メイリオ" panose="020B0604030504040204" pitchFamily="50" charset="-128"/>
                <a:ea typeface="メイリオ" panose="020B0604030504040204" pitchFamily="50" charset="-128"/>
              </a:rPr>
              <a:t>よしの　銀杏御膳</a:t>
            </a:r>
            <a:endParaRPr kumimoji="1" lang="ja-JP" altLang="en-US" sz="700" dirty="0">
              <a:latin typeface="メイリオ" panose="020B0604030504040204" pitchFamily="50" charset="-128"/>
              <a:ea typeface="メイリオ" panose="020B0604030504040204" pitchFamily="50" charset="-128"/>
            </a:endParaRPr>
          </a:p>
        </p:txBody>
      </p:sp>
      <p:sp>
        <p:nvSpPr>
          <p:cNvPr id="49" name="楕円 48">
            <a:extLst>
              <a:ext uri="{FF2B5EF4-FFF2-40B4-BE49-F238E27FC236}">
                <a16:creationId xmlns:a16="http://schemas.microsoft.com/office/drawing/2014/main" id="{FA50B94E-0B84-6B64-91DB-1B2FEE221C66}"/>
              </a:ext>
            </a:extLst>
          </p:cNvPr>
          <p:cNvSpPr/>
          <p:nvPr/>
        </p:nvSpPr>
        <p:spPr>
          <a:xfrm>
            <a:off x="2367596" y="6524328"/>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R5-1212</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pic>
        <p:nvPicPr>
          <p:cNvPr id="50" name="図 49" descr="トレイの上にあるサラダ&#10;&#10;自動的に生成された説明">
            <a:extLst>
              <a:ext uri="{FF2B5EF4-FFF2-40B4-BE49-F238E27FC236}">
                <a16:creationId xmlns:a16="http://schemas.microsoft.com/office/drawing/2014/main" id="{F9EE962D-8BB1-26EF-E025-337FA2BB4413}"/>
              </a:ext>
            </a:extLst>
          </p:cNvPr>
          <p:cNvPicPr>
            <a:picLocks noChangeAspect="1"/>
          </p:cNvPicPr>
          <p:nvPr/>
        </p:nvPicPr>
        <p:blipFill rotWithShape="1">
          <a:blip r:embed="rId15"/>
          <a:srcRect l="6350" r="3464"/>
          <a:stretch/>
        </p:blipFill>
        <p:spPr>
          <a:xfrm>
            <a:off x="6108729" y="6919961"/>
            <a:ext cx="1123127" cy="972000"/>
          </a:xfrm>
          <a:prstGeom prst="rect">
            <a:avLst/>
          </a:prstGeom>
        </p:spPr>
      </p:pic>
      <p:pic>
        <p:nvPicPr>
          <p:cNvPr id="52" name="図 51" descr="テキスト, ホワイトボード&#10;&#10;自動的に生成された説明">
            <a:extLst>
              <a:ext uri="{FF2B5EF4-FFF2-40B4-BE49-F238E27FC236}">
                <a16:creationId xmlns:a16="http://schemas.microsoft.com/office/drawing/2014/main" id="{9BCF0518-63FE-20E5-683C-DD89E3C90DF9}"/>
              </a:ext>
            </a:extLst>
          </p:cNvPr>
          <p:cNvPicPr>
            <a:picLocks noChangeAspect="1"/>
          </p:cNvPicPr>
          <p:nvPr/>
        </p:nvPicPr>
        <p:blipFill rotWithShape="1">
          <a:blip r:embed="rId16"/>
          <a:srcRect l="2943" r="2943"/>
          <a:stretch/>
        </p:blipFill>
        <p:spPr>
          <a:xfrm>
            <a:off x="4137525" y="6919961"/>
            <a:ext cx="1952126" cy="972000"/>
          </a:xfrm>
          <a:prstGeom prst="rect">
            <a:avLst/>
          </a:prstGeom>
        </p:spPr>
      </p:pic>
      <p:pic>
        <p:nvPicPr>
          <p:cNvPr id="54" name="図 53">
            <a:extLst>
              <a:ext uri="{FF2B5EF4-FFF2-40B4-BE49-F238E27FC236}">
                <a16:creationId xmlns:a16="http://schemas.microsoft.com/office/drawing/2014/main" id="{5A413B6F-F1DB-CA5B-6F94-2E3104566611}"/>
              </a:ext>
            </a:extLst>
          </p:cNvPr>
          <p:cNvPicPr>
            <a:picLocks noChangeAspect="1"/>
          </p:cNvPicPr>
          <p:nvPr/>
        </p:nvPicPr>
        <p:blipFill rotWithShape="1">
          <a:blip r:embed="rId5"/>
          <a:srcRect l="5727" t="50000" r="4191"/>
          <a:stretch/>
        </p:blipFill>
        <p:spPr>
          <a:xfrm>
            <a:off x="9854961" y="2132630"/>
            <a:ext cx="5004954" cy="352800"/>
          </a:xfrm>
          <a:prstGeom prst="rect">
            <a:avLst/>
          </a:prstGeom>
        </p:spPr>
      </p:pic>
      <p:sp>
        <p:nvSpPr>
          <p:cNvPr id="55" name="テキスト ボックス 54">
            <a:extLst>
              <a:ext uri="{FF2B5EF4-FFF2-40B4-BE49-F238E27FC236}">
                <a16:creationId xmlns:a16="http://schemas.microsoft.com/office/drawing/2014/main" id="{095DEEA7-6B5E-C224-5442-EAC09C16EF07}"/>
              </a:ext>
            </a:extLst>
          </p:cNvPr>
          <p:cNvSpPr txBox="1"/>
          <p:nvPr/>
        </p:nvSpPr>
        <p:spPr>
          <a:xfrm>
            <a:off x="7948484" y="2528420"/>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國井</a:t>
            </a:r>
          </a:p>
        </p:txBody>
      </p:sp>
      <p:sp>
        <p:nvSpPr>
          <p:cNvPr id="56" name="正方形/長方形 55">
            <a:extLst>
              <a:ext uri="{FF2B5EF4-FFF2-40B4-BE49-F238E27FC236}">
                <a16:creationId xmlns:a16="http://schemas.microsoft.com/office/drawing/2014/main" id="{672A7518-EEFB-98F9-C5ED-25B30EB8ED61}"/>
              </a:ext>
            </a:extLst>
          </p:cNvPr>
          <p:cNvSpPr/>
          <p:nvPr/>
        </p:nvSpPr>
        <p:spPr>
          <a:xfrm>
            <a:off x="9353647" y="2536745"/>
            <a:ext cx="471600" cy="169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dirty="0">
                <a:solidFill>
                  <a:schemeClr val="tx1"/>
                </a:solidFill>
                <a:latin typeface="メイリオ" panose="020B0604030504040204" pitchFamily="50" charset="-128"/>
                <a:ea typeface="メイリオ" panose="020B0604030504040204" pitchFamily="50" charset="-128"/>
              </a:rPr>
              <a:t>堺</a:t>
            </a:r>
          </a:p>
        </p:txBody>
      </p:sp>
      <p:sp>
        <p:nvSpPr>
          <p:cNvPr id="57" name="楕円 56">
            <a:extLst>
              <a:ext uri="{FF2B5EF4-FFF2-40B4-BE49-F238E27FC236}">
                <a16:creationId xmlns:a16="http://schemas.microsoft.com/office/drawing/2014/main" id="{73C56C3B-EA57-B52E-E672-25266AA69378}"/>
              </a:ext>
            </a:extLst>
          </p:cNvPr>
          <p:cNvSpPr/>
          <p:nvPr/>
        </p:nvSpPr>
        <p:spPr>
          <a:xfrm>
            <a:off x="8671714" y="2532854"/>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600" dirty="0">
                <a:solidFill>
                  <a:schemeClr val="bg1"/>
                </a:solidFill>
                <a:latin typeface="HG創英角ｺﾞｼｯｸUB" panose="020B0909000000000000" pitchFamily="49" charset="-128"/>
                <a:ea typeface="HG創英角ｺﾞｼｯｸUB" panose="020B0909000000000000" pitchFamily="49" charset="-128"/>
              </a:rPr>
              <a:t>短距離</a:t>
            </a:r>
            <a:endParaRPr kumimoji="1" lang="ja-JP" altLang="en-US" sz="600" dirty="0"/>
          </a:p>
        </p:txBody>
      </p:sp>
      <p:sp>
        <p:nvSpPr>
          <p:cNvPr id="58" name="テキスト ボックス 57">
            <a:extLst>
              <a:ext uri="{FF2B5EF4-FFF2-40B4-BE49-F238E27FC236}">
                <a16:creationId xmlns:a16="http://schemas.microsoft.com/office/drawing/2014/main" id="{82E7CBBF-AE56-2F92-8FA2-EC753ADCC35A}"/>
              </a:ext>
            </a:extLst>
          </p:cNvPr>
          <p:cNvSpPr txBox="1"/>
          <p:nvPr/>
        </p:nvSpPr>
        <p:spPr>
          <a:xfrm>
            <a:off x="10410280" y="2094095"/>
            <a:ext cx="4172564" cy="338554"/>
          </a:xfrm>
          <a:prstGeom prst="rect">
            <a:avLst/>
          </a:prstGeom>
          <a:noFill/>
        </p:spPr>
        <p:txBody>
          <a:bodyPr wrap="square">
            <a:spAutoFit/>
          </a:bodyPr>
          <a:lstStyle/>
          <a:p>
            <a:pPr algn="ctr"/>
            <a:r>
              <a:rPr kumimoji="1" lang="ja-JP" altLang="en-US" sz="1600" dirty="0">
                <a:ln w="9525">
                  <a:noFill/>
                </a:ln>
                <a:solidFill>
                  <a:srgbClr val="FF0000"/>
                </a:solidFill>
                <a:latin typeface="HG創英ﾌﾟﾚｾﾞﾝｽEB" panose="02020809000000000000" pitchFamily="17" charset="-128"/>
                <a:ea typeface="HG創英ﾌﾟﾚｾﾞﾝｽEB" panose="02020809000000000000" pitchFamily="17" charset="-128"/>
              </a:rPr>
              <a:t>アゴーラリージェンシー クリスマスランチ</a:t>
            </a:r>
            <a:endParaRPr kumimoji="1" lang="en-US" altLang="ja-JP" sz="1600" dirty="0">
              <a:ln w="9525">
                <a:noFill/>
              </a:ln>
              <a:solidFill>
                <a:srgbClr val="FF0000"/>
              </a:solidFill>
              <a:latin typeface="HG創英ﾌﾟﾚｾﾞﾝｽEB" panose="02020809000000000000" pitchFamily="17" charset="-128"/>
              <a:ea typeface="HG創英ﾌﾟﾚｾﾞﾝｽEB" panose="02020809000000000000" pitchFamily="17" charset="-128"/>
            </a:endParaRPr>
          </a:p>
        </p:txBody>
      </p:sp>
      <p:sp>
        <p:nvSpPr>
          <p:cNvPr id="256" name="テキスト ボックス 255">
            <a:extLst>
              <a:ext uri="{FF2B5EF4-FFF2-40B4-BE49-F238E27FC236}">
                <a16:creationId xmlns:a16="http://schemas.microsoft.com/office/drawing/2014/main" id="{5B1E172F-B6D0-CC34-BF67-7CDE2163BAC3}"/>
              </a:ext>
            </a:extLst>
          </p:cNvPr>
          <p:cNvSpPr txBox="1"/>
          <p:nvPr/>
        </p:nvSpPr>
        <p:spPr>
          <a:xfrm>
            <a:off x="9845050" y="2569468"/>
            <a:ext cx="2437070" cy="884858"/>
          </a:xfrm>
          <a:prstGeom prst="rect">
            <a:avLst/>
          </a:prstGeom>
          <a:noFill/>
        </p:spPr>
        <p:txBody>
          <a:bodyPr wrap="square" rtlCol="0">
            <a:spAutoFit/>
          </a:bodyPr>
          <a:lstStyle/>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  9:30‐10:30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11:30</a:t>
            </a:r>
            <a:r>
              <a:rPr kumimoji="1" lang="ja-JP" altLang="en-US" sz="1000" dirty="0">
                <a:solidFill>
                  <a:prstClr val="black"/>
                </a:solidFill>
                <a:latin typeface="メイリオ" panose="020B0604030504040204" pitchFamily="50" charset="-128"/>
                <a:ea typeface="メイリオ" panose="020B0604030504040204" pitchFamily="50" charset="-128"/>
              </a:rPr>
              <a:t>アゴーラリージェンシーホテル</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ja-JP" altLang="en-US" sz="1000" dirty="0">
                <a:solidFill>
                  <a:prstClr val="black"/>
                </a:solidFill>
                <a:latin typeface="メイリオ" panose="020B0604030504040204" pitchFamily="50" charset="-128"/>
                <a:ea typeface="メイリオ" panose="020B0604030504040204" pitchFamily="50" charset="-128"/>
              </a:rPr>
              <a:t>バイキングランチ</a:t>
            </a:r>
            <a:r>
              <a:rPr kumimoji="1" lang="en-US" altLang="ja-JP" sz="1000" dirty="0">
                <a:solidFill>
                  <a:prstClr val="black"/>
                </a:solidFill>
                <a:latin typeface="メイリオ" panose="020B0604030504040204" pitchFamily="50" charset="-128"/>
                <a:ea typeface="メイリオ" panose="020B0604030504040204" pitchFamily="50" charset="-128"/>
              </a:rPr>
              <a:t> </a:t>
            </a:r>
            <a:r>
              <a:rPr kumimoji="1" lang="en-US" altLang="ja-JP" sz="900" dirty="0">
                <a:solidFill>
                  <a:prstClr val="black"/>
                </a:solidFill>
                <a:latin typeface="メイリオ" panose="020B0604030504040204" pitchFamily="50" charset="-128"/>
                <a:ea typeface="メイリオ" panose="020B0604030504040204" pitchFamily="50" charset="-128"/>
              </a:rPr>
              <a:t>(</a:t>
            </a:r>
            <a:r>
              <a:rPr kumimoji="1" lang="ja-JP" altLang="en-US" sz="900" dirty="0">
                <a:solidFill>
                  <a:prstClr val="black"/>
                </a:solidFill>
                <a:latin typeface="メイリオ" panose="020B0604030504040204" pitchFamily="50" charset="-128"/>
                <a:ea typeface="メイリオ" panose="020B0604030504040204" pitchFamily="50" charset="-128"/>
              </a:rPr>
              <a:t>ご昼食</a:t>
            </a:r>
            <a:r>
              <a:rPr kumimoji="1" lang="en-US" altLang="ja-JP" sz="900" dirty="0">
                <a:solidFill>
                  <a:prstClr val="black"/>
                </a:solidFill>
                <a:latin typeface="メイリオ" panose="020B0604030504040204" pitchFamily="50" charset="-128"/>
                <a:ea typeface="メイリオ" panose="020B0604030504040204" pitchFamily="50" charset="-128"/>
              </a:rPr>
              <a:t>)</a:t>
            </a:r>
            <a:r>
              <a:rPr kumimoji="1" lang="en-US" altLang="ja-JP" sz="1000" dirty="0">
                <a:solidFill>
                  <a:prstClr val="black"/>
                </a:solidFill>
                <a:latin typeface="メイリオ" panose="020B0604030504040204" pitchFamily="50" charset="-128"/>
                <a:ea typeface="メイリオ" panose="020B0604030504040204" pitchFamily="50" charset="-128"/>
              </a:rPr>
              <a:t> 13:30</a:t>
            </a:r>
            <a:r>
              <a:rPr kumimoji="1" lang="ja-JP" altLang="en-US" sz="1000" dirty="0">
                <a:solidFill>
                  <a:prstClr val="black"/>
                </a:solidFill>
                <a:latin typeface="メイリオ" panose="020B0604030504040204" pitchFamily="50" charset="-128"/>
                <a:ea typeface="メイリオ" panose="020B0604030504040204" pitchFamily="50" charset="-128"/>
              </a:rPr>
              <a:t>出発</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ja-JP" altLang="en-US" sz="1000" dirty="0">
                <a:solidFill>
                  <a:prstClr val="black"/>
                </a:solidFill>
                <a:latin typeface="メイリオ" panose="020B0604030504040204" pitchFamily="50" charset="-128"/>
                <a:ea typeface="メイリオ" panose="020B0604030504040204" pitchFamily="50" charset="-128"/>
              </a:rPr>
              <a:t>＝＝</a:t>
            </a:r>
            <a:r>
              <a:rPr kumimoji="1" lang="en-US" altLang="ja-JP" sz="1000" b="1" dirty="0">
                <a:solidFill>
                  <a:prstClr val="black"/>
                </a:solidFill>
                <a:latin typeface="メイリオ" panose="020B0604030504040204" pitchFamily="50" charset="-128"/>
                <a:ea typeface="メイリオ" panose="020B0604030504040204" pitchFamily="50" charset="-128"/>
              </a:rPr>
              <a:t>14:30-15:30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900" b="1" dirty="0">
              <a:solidFill>
                <a:srgbClr val="FF0000"/>
              </a:solidFill>
              <a:latin typeface="メイリオ" panose="020B0604030504040204" pitchFamily="50" charset="-128"/>
              <a:ea typeface="メイリオ" panose="020B0604030504040204" pitchFamily="50" charset="-128"/>
            </a:endParaRPr>
          </a:p>
          <a:p>
            <a:pPr defTabSz="640596">
              <a:spcBef>
                <a:spcPts val="300"/>
              </a:spcBef>
              <a:defRPr/>
            </a:pPr>
            <a:r>
              <a:rPr kumimoji="1" lang="en-US" altLang="ja-JP" sz="900" b="1" dirty="0">
                <a:solidFill>
                  <a:srgbClr val="FF0000"/>
                </a:solidFill>
                <a:latin typeface="メイリオ" panose="020B0604030504040204" pitchFamily="50" charset="-128"/>
                <a:ea typeface="メイリオ" panose="020B0604030504040204" pitchFamily="50" charset="-128"/>
              </a:rPr>
              <a:t>※</a:t>
            </a:r>
            <a:r>
              <a:rPr kumimoji="1" lang="ja-JP" altLang="en-US" sz="900" b="1" dirty="0">
                <a:solidFill>
                  <a:srgbClr val="FF0000"/>
                </a:solidFill>
                <a:latin typeface="メイリオ" panose="020B0604030504040204" pitchFamily="50" charset="-128"/>
                <a:ea typeface="メイリオ" panose="020B0604030504040204" pitchFamily="50" charset="-128"/>
              </a:rPr>
              <a:t>ホテルでちょっと早めのクリスマスを♪</a:t>
            </a:r>
            <a:endParaRPr kumimoji="1" lang="en-US" altLang="ja-JP" sz="900" b="1" dirty="0">
              <a:solidFill>
                <a:srgbClr val="FF0000"/>
              </a:solidFill>
              <a:latin typeface="メイリオ" panose="020B0604030504040204" pitchFamily="50" charset="-128"/>
              <a:ea typeface="メイリオ" panose="020B0604030504040204" pitchFamily="50" charset="-128"/>
            </a:endParaRPr>
          </a:p>
        </p:txBody>
      </p:sp>
      <p:sp>
        <p:nvSpPr>
          <p:cNvPr id="257" name="テキスト ボックス 256">
            <a:extLst>
              <a:ext uri="{FF2B5EF4-FFF2-40B4-BE49-F238E27FC236}">
                <a16:creationId xmlns:a16="http://schemas.microsoft.com/office/drawing/2014/main" id="{272DB965-1D43-2D48-AD6D-535204AC097F}"/>
              </a:ext>
            </a:extLst>
          </p:cNvPr>
          <p:cNvSpPr txBox="1"/>
          <p:nvPr/>
        </p:nvSpPr>
        <p:spPr>
          <a:xfrm>
            <a:off x="7933708" y="2747921"/>
            <a:ext cx="1908000" cy="630942"/>
          </a:xfrm>
          <a:prstGeom prst="rect">
            <a:avLst/>
          </a:prstGeom>
          <a:noFill/>
        </p:spPr>
        <p:txBody>
          <a:bodyPr wrap="square" rtlCol="0">
            <a:spAutoFit/>
          </a:bodyPr>
          <a:lstStyle/>
          <a:p>
            <a:pPr algn="ctr" defTabSz="493456">
              <a:defRPr/>
            </a:pPr>
            <a:r>
              <a:rPr kumimoji="1" lang="en-US" altLang="ja-JP" sz="2000" dirty="0">
                <a:latin typeface="HG創英角ｺﾞｼｯｸUB" panose="020B0909000000000000" pitchFamily="49" charset="-128"/>
                <a:ea typeface="HG創英角ｺﾞｼｯｸUB" panose="020B0909000000000000" pitchFamily="49" charset="-128"/>
              </a:rPr>
              <a:t>10,000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93456">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a:t>
            </a:r>
            <a:r>
              <a:rPr kumimoji="1" lang="en-US" altLang="ja-JP" sz="1400" dirty="0">
                <a:highlight>
                  <a:srgbClr val="FFFF00"/>
                </a:highlight>
                <a:latin typeface="HG創英角ｺﾞｼｯｸUB" panose="020B0909000000000000" pitchFamily="49" charset="-128"/>
                <a:ea typeface="HG創英角ｺﾞｼｯｸUB" panose="020B0909000000000000" pitchFamily="49" charset="-128"/>
              </a:rPr>
              <a:t>5,000</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円</a:t>
            </a:r>
            <a:r>
              <a:rPr kumimoji="1" lang="en-US" altLang="ja-JP" sz="1400" dirty="0">
                <a:latin typeface="HG創英角ｺﾞｼｯｸUB" panose="020B0909000000000000" pitchFamily="49" charset="-128"/>
                <a:ea typeface="HG創英角ｺﾞｼｯｸUB" panose="020B0909000000000000" pitchFamily="49" charset="-128"/>
              </a:rPr>
              <a:t>)</a:t>
            </a:r>
          </a:p>
        </p:txBody>
      </p:sp>
      <p:sp>
        <p:nvSpPr>
          <p:cNvPr id="258" name="テキスト ボックス 257">
            <a:extLst>
              <a:ext uri="{FF2B5EF4-FFF2-40B4-BE49-F238E27FC236}">
                <a16:creationId xmlns:a16="http://schemas.microsoft.com/office/drawing/2014/main" id="{787A3198-02B1-0C73-6D50-464FC6CB9343}"/>
              </a:ext>
            </a:extLst>
          </p:cNvPr>
          <p:cNvSpPr txBox="1"/>
          <p:nvPr/>
        </p:nvSpPr>
        <p:spPr>
          <a:xfrm>
            <a:off x="7949738" y="3373990"/>
            <a:ext cx="1908000" cy="200055"/>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昼食</a:t>
            </a:r>
            <a:r>
              <a:rPr kumimoji="1" lang="en-US" altLang="ja-JP" sz="700" dirty="0">
                <a:latin typeface="メイリオ" panose="020B0604030504040204" pitchFamily="50" charset="-128"/>
                <a:ea typeface="メイリオ" panose="020B0604030504040204" pitchFamily="50" charset="-128"/>
              </a:rPr>
              <a:t>: </a:t>
            </a:r>
            <a:r>
              <a:rPr kumimoji="1" lang="ja-JP" altLang="en-US" sz="700" dirty="0">
                <a:latin typeface="メイリオ" panose="020B0604030504040204" pitchFamily="50" charset="-128"/>
                <a:ea typeface="メイリオ" panose="020B0604030504040204" pitchFamily="50" charset="-128"/>
              </a:rPr>
              <a:t>ホテルランチ</a:t>
            </a:r>
            <a:r>
              <a:rPr kumimoji="1" lang="ja-JP" altLang="en-US" sz="700" dirty="0">
                <a:solidFill>
                  <a:srgbClr val="13131E"/>
                </a:solidFill>
                <a:latin typeface="メイリオ" panose="020B0604030504040204" pitchFamily="50" charset="-128"/>
                <a:ea typeface="メイリオ" panose="020B0604030504040204" pitchFamily="50" charset="-128"/>
              </a:rPr>
              <a:t>バイキング</a:t>
            </a:r>
            <a:endParaRPr kumimoji="1" lang="ja-JP" altLang="en-US" sz="700" dirty="0">
              <a:latin typeface="メイリオ" panose="020B0604030504040204" pitchFamily="50" charset="-128"/>
              <a:ea typeface="メイリオ" panose="020B0604030504040204" pitchFamily="50" charset="-128"/>
            </a:endParaRPr>
          </a:p>
        </p:txBody>
      </p:sp>
      <p:sp>
        <p:nvSpPr>
          <p:cNvPr id="259" name="楕円 271">
            <a:extLst>
              <a:ext uri="{FF2B5EF4-FFF2-40B4-BE49-F238E27FC236}">
                <a16:creationId xmlns:a16="http://schemas.microsoft.com/office/drawing/2014/main" id="{4CBBC4D9-A037-49B1-3434-75E90554A890}"/>
              </a:ext>
            </a:extLst>
          </p:cNvPr>
          <p:cNvSpPr/>
          <p:nvPr/>
        </p:nvSpPr>
        <p:spPr>
          <a:xfrm>
            <a:off x="14186478" y="2363590"/>
            <a:ext cx="648000"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tx1"/>
                </a:solidFill>
                <a:latin typeface="HG創英角ｺﾞｼｯｸUB" panose="020B0909000000000000" pitchFamily="49" charset="-128"/>
                <a:ea typeface="HG創英角ｺﾞｼｯｸUB" panose="020B0909000000000000" pitchFamily="49" charset="-128"/>
              </a:rPr>
              <a:t>全対応</a:t>
            </a:r>
          </a:p>
        </p:txBody>
      </p:sp>
      <p:sp>
        <p:nvSpPr>
          <p:cNvPr id="260" name="楕円 259">
            <a:extLst>
              <a:ext uri="{FF2B5EF4-FFF2-40B4-BE49-F238E27FC236}">
                <a16:creationId xmlns:a16="http://schemas.microsoft.com/office/drawing/2014/main" id="{9C437A6C-0F80-CE95-BFE9-53FA657449C5}"/>
              </a:ext>
            </a:extLst>
          </p:cNvPr>
          <p:cNvSpPr/>
          <p:nvPr/>
        </p:nvSpPr>
        <p:spPr>
          <a:xfrm>
            <a:off x="9956639" y="2180930"/>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R5-1214</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pic>
        <p:nvPicPr>
          <p:cNvPr id="261" name="図 260" descr="テーブルの上にあるいろんな食べ物&#10;&#10;自動的に生成された説明">
            <a:extLst>
              <a:ext uri="{FF2B5EF4-FFF2-40B4-BE49-F238E27FC236}">
                <a16:creationId xmlns:a16="http://schemas.microsoft.com/office/drawing/2014/main" id="{6B1588AF-64F8-933A-C93E-D4DDE97E1114}"/>
              </a:ext>
            </a:extLst>
          </p:cNvPr>
          <p:cNvPicPr>
            <a:picLocks noChangeAspect="1"/>
          </p:cNvPicPr>
          <p:nvPr/>
        </p:nvPicPr>
        <p:blipFill rotWithShape="1">
          <a:blip r:embed="rId17">
            <a:extLst>
              <a:ext uri="{28A0092B-C50C-407E-A947-70E740481C1C}">
                <a14:useLocalDpi xmlns:a14="http://schemas.microsoft.com/office/drawing/2010/main" val="0"/>
              </a:ext>
            </a:extLst>
          </a:blip>
          <a:srcRect l="-127" r="3378"/>
          <a:stretch/>
        </p:blipFill>
        <p:spPr>
          <a:xfrm>
            <a:off x="12359005" y="2575751"/>
            <a:ext cx="1504950" cy="972000"/>
          </a:xfrm>
          <a:prstGeom prst="rect">
            <a:avLst/>
          </a:prstGeom>
        </p:spPr>
      </p:pic>
      <p:pic>
        <p:nvPicPr>
          <p:cNvPr id="262" name="図 261" descr="皿の上の食べ物&#10;&#10;自動的に生成された説明">
            <a:extLst>
              <a:ext uri="{FF2B5EF4-FFF2-40B4-BE49-F238E27FC236}">
                <a16:creationId xmlns:a16="http://schemas.microsoft.com/office/drawing/2014/main" id="{72D6AB9B-B27C-12C2-377C-EA6CA841E0CA}"/>
              </a:ext>
            </a:extLst>
          </p:cNvPr>
          <p:cNvPicPr>
            <a:picLocks noChangeAspect="1"/>
          </p:cNvPicPr>
          <p:nvPr/>
        </p:nvPicPr>
        <p:blipFill rotWithShape="1">
          <a:blip r:embed="rId18">
            <a:extLst>
              <a:ext uri="{28A0092B-C50C-407E-A947-70E740481C1C}">
                <a14:useLocalDpi xmlns:a14="http://schemas.microsoft.com/office/drawing/2010/main" val="0"/>
              </a:ext>
            </a:extLst>
          </a:blip>
          <a:srcRect l="10447"/>
          <a:stretch/>
        </p:blipFill>
        <p:spPr>
          <a:xfrm>
            <a:off x="13895705" y="2575751"/>
            <a:ext cx="927826" cy="972000"/>
          </a:xfrm>
          <a:prstGeom prst="rect">
            <a:avLst/>
          </a:prstGeom>
        </p:spPr>
      </p:pic>
      <p:pic>
        <p:nvPicPr>
          <p:cNvPr id="263" name="図 262">
            <a:extLst>
              <a:ext uri="{FF2B5EF4-FFF2-40B4-BE49-F238E27FC236}">
                <a16:creationId xmlns:a16="http://schemas.microsoft.com/office/drawing/2014/main" id="{6F48E9E8-B890-463D-340F-7D781AAB1D15}"/>
              </a:ext>
            </a:extLst>
          </p:cNvPr>
          <p:cNvPicPr>
            <a:picLocks noChangeAspect="1"/>
          </p:cNvPicPr>
          <p:nvPr/>
        </p:nvPicPr>
        <p:blipFill rotWithShape="1">
          <a:blip r:embed="rId5"/>
          <a:srcRect l="5727" t="50000" r="4191"/>
          <a:stretch/>
        </p:blipFill>
        <p:spPr>
          <a:xfrm>
            <a:off x="9854053" y="5068878"/>
            <a:ext cx="5004954" cy="352800"/>
          </a:xfrm>
          <a:prstGeom prst="rect">
            <a:avLst/>
          </a:prstGeom>
        </p:spPr>
      </p:pic>
      <p:sp>
        <p:nvSpPr>
          <p:cNvPr id="264" name="楕円 263">
            <a:extLst>
              <a:ext uri="{FF2B5EF4-FFF2-40B4-BE49-F238E27FC236}">
                <a16:creationId xmlns:a16="http://schemas.microsoft.com/office/drawing/2014/main" id="{F036F02B-748B-6BFD-4C64-7C68C16BC55B}"/>
              </a:ext>
            </a:extLst>
          </p:cNvPr>
          <p:cNvSpPr/>
          <p:nvPr/>
        </p:nvSpPr>
        <p:spPr>
          <a:xfrm>
            <a:off x="9956639" y="5137287"/>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R5-1221</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265" name="テキスト ボックス 264">
            <a:extLst>
              <a:ext uri="{FF2B5EF4-FFF2-40B4-BE49-F238E27FC236}">
                <a16:creationId xmlns:a16="http://schemas.microsoft.com/office/drawing/2014/main" id="{E4DEBECD-6904-FB67-410B-2CBE071E65BD}"/>
              </a:ext>
            </a:extLst>
          </p:cNvPr>
          <p:cNvSpPr txBox="1"/>
          <p:nvPr/>
        </p:nvSpPr>
        <p:spPr>
          <a:xfrm>
            <a:off x="7936877" y="5459701"/>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國井</a:t>
            </a:r>
          </a:p>
        </p:txBody>
      </p:sp>
      <p:sp>
        <p:nvSpPr>
          <p:cNvPr id="266" name="テキスト ボックス 265">
            <a:extLst>
              <a:ext uri="{FF2B5EF4-FFF2-40B4-BE49-F238E27FC236}">
                <a16:creationId xmlns:a16="http://schemas.microsoft.com/office/drawing/2014/main" id="{2C95BB35-210F-6CEC-D322-A61F937CD23F}"/>
              </a:ext>
            </a:extLst>
          </p:cNvPr>
          <p:cNvSpPr txBox="1"/>
          <p:nvPr/>
        </p:nvSpPr>
        <p:spPr>
          <a:xfrm>
            <a:off x="10580133" y="5036082"/>
            <a:ext cx="3515861" cy="369332"/>
          </a:xfrm>
          <a:prstGeom prst="rect">
            <a:avLst/>
          </a:prstGeom>
          <a:noFill/>
        </p:spPr>
        <p:txBody>
          <a:bodyPr wrap="square">
            <a:spAutoFit/>
          </a:bodyPr>
          <a:lstStyle/>
          <a:p>
            <a:pPr algn="ctr"/>
            <a:r>
              <a:rPr kumimoji="1" lang="ja-JP" altLang="en-US" sz="1800" dirty="0">
                <a:ln w="9525">
                  <a:noFill/>
                </a:ln>
                <a:solidFill>
                  <a:srgbClr val="FF0000"/>
                </a:solidFill>
                <a:latin typeface="HG創英ﾌﾟﾚｾﾞﾝｽEB" panose="02020809000000000000" pitchFamily="17" charset="-128"/>
                <a:ea typeface="HG創英ﾌﾟﾚｾﾞﾝｽEB" panose="02020809000000000000" pitchFamily="17" charset="-128"/>
              </a:rPr>
              <a:t>亀の井ホテル富田林　かに会席</a:t>
            </a:r>
          </a:p>
        </p:txBody>
      </p:sp>
      <p:sp>
        <p:nvSpPr>
          <p:cNvPr id="267" name="楕円 271">
            <a:extLst>
              <a:ext uri="{FF2B5EF4-FFF2-40B4-BE49-F238E27FC236}">
                <a16:creationId xmlns:a16="http://schemas.microsoft.com/office/drawing/2014/main" id="{B3690129-BB89-C7AB-BF92-6DCD856A2C25}"/>
              </a:ext>
            </a:extLst>
          </p:cNvPr>
          <p:cNvSpPr/>
          <p:nvPr/>
        </p:nvSpPr>
        <p:spPr>
          <a:xfrm>
            <a:off x="14171294" y="5268311"/>
            <a:ext cx="648000"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ysClr val="windowText" lastClr="000000"/>
                </a:solidFill>
                <a:latin typeface="HG創英角ｺﾞｼｯｸUB" panose="020B0909000000000000" pitchFamily="49" charset="-128"/>
                <a:ea typeface="HG創英角ｺﾞｼｯｸUB" panose="020B0909000000000000" pitchFamily="49" charset="-128"/>
              </a:rPr>
              <a:t>全対応</a:t>
            </a:r>
          </a:p>
        </p:txBody>
      </p:sp>
      <p:sp>
        <p:nvSpPr>
          <p:cNvPr id="268" name="正方形/長方形 267">
            <a:extLst>
              <a:ext uri="{FF2B5EF4-FFF2-40B4-BE49-F238E27FC236}">
                <a16:creationId xmlns:a16="http://schemas.microsoft.com/office/drawing/2014/main" id="{4E845A96-154D-75A9-BD05-5CBB7F3CE57B}"/>
              </a:ext>
            </a:extLst>
          </p:cNvPr>
          <p:cNvSpPr/>
          <p:nvPr/>
        </p:nvSpPr>
        <p:spPr>
          <a:xfrm>
            <a:off x="9213247" y="5478489"/>
            <a:ext cx="612000" cy="16810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dirty="0">
                <a:solidFill>
                  <a:schemeClr val="tx1"/>
                </a:solidFill>
                <a:latin typeface="メイリオ" panose="020B0604030504040204" pitchFamily="50" charset="-128"/>
                <a:ea typeface="メイリオ" panose="020B0604030504040204" pitchFamily="50" charset="-128"/>
              </a:rPr>
              <a:t>富田林</a:t>
            </a:r>
          </a:p>
        </p:txBody>
      </p:sp>
      <p:sp>
        <p:nvSpPr>
          <p:cNvPr id="269" name="楕円 268">
            <a:extLst>
              <a:ext uri="{FF2B5EF4-FFF2-40B4-BE49-F238E27FC236}">
                <a16:creationId xmlns:a16="http://schemas.microsoft.com/office/drawing/2014/main" id="{CD62793B-EF6E-8D3D-5524-2C16F018E7EE}"/>
              </a:ext>
            </a:extLst>
          </p:cNvPr>
          <p:cNvSpPr/>
          <p:nvPr/>
        </p:nvSpPr>
        <p:spPr>
          <a:xfrm>
            <a:off x="8651377" y="5472478"/>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600" dirty="0">
                <a:solidFill>
                  <a:schemeClr val="bg1"/>
                </a:solidFill>
                <a:latin typeface="HG創英角ｺﾞｼｯｸUB" panose="020B0909000000000000" pitchFamily="49" charset="-128"/>
                <a:ea typeface="HG創英角ｺﾞｼｯｸUB" panose="020B0909000000000000" pitchFamily="49" charset="-128"/>
              </a:rPr>
              <a:t>短距離</a:t>
            </a:r>
            <a:endParaRPr kumimoji="1" lang="ja-JP" altLang="en-US" sz="600" dirty="0"/>
          </a:p>
        </p:txBody>
      </p:sp>
      <p:sp>
        <p:nvSpPr>
          <p:cNvPr id="270" name="テキスト ボックス 269">
            <a:extLst>
              <a:ext uri="{FF2B5EF4-FFF2-40B4-BE49-F238E27FC236}">
                <a16:creationId xmlns:a16="http://schemas.microsoft.com/office/drawing/2014/main" id="{29B53FDD-7124-73D8-91A1-F605BD4A47DA}"/>
              </a:ext>
            </a:extLst>
          </p:cNvPr>
          <p:cNvSpPr txBox="1"/>
          <p:nvPr/>
        </p:nvSpPr>
        <p:spPr>
          <a:xfrm>
            <a:off x="9846750" y="5497069"/>
            <a:ext cx="2461105" cy="884858"/>
          </a:xfrm>
          <a:prstGeom prst="rect">
            <a:avLst/>
          </a:prstGeom>
          <a:noFill/>
        </p:spPr>
        <p:txBody>
          <a:bodyPr wrap="square" rtlCol="0">
            <a:spAutoFit/>
          </a:bodyPr>
          <a:lstStyle/>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09:30-10:30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11:30 </a:t>
            </a:r>
            <a:r>
              <a:rPr kumimoji="1" lang="ja-JP" altLang="en-US" sz="1000" dirty="0">
                <a:solidFill>
                  <a:prstClr val="black"/>
                </a:solidFill>
                <a:latin typeface="メイリオ" panose="020B0604030504040204" pitchFamily="50" charset="-128"/>
                <a:ea typeface="メイリオ" panose="020B0604030504040204" pitchFamily="50" charset="-128"/>
              </a:rPr>
              <a:t>亀の井ホテル</a:t>
            </a:r>
            <a:r>
              <a:rPr kumimoji="1" lang="en-US" altLang="ja-JP" sz="900" dirty="0">
                <a:solidFill>
                  <a:prstClr val="black"/>
                </a:solidFill>
                <a:latin typeface="メイリオ" panose="020B0604030504040204" pitchFamily="50" charset="-128"/>
                <a:ea typeface="メイリオ" panose="020B0604030504040204" pitchFamily="50" charset="-128"/>
              </a:rPr>
              <a:t>(</a:t>
            </a:r>
            <a:r>
              <a:rPr kumimoji="1" lang="ja-JP" altLang="en-US" sz="900" dirty="0">
                <a:solidFill>
                  <a:prstClr val="black"/>
                </a:solidFill>
                <a:latin typeface="メイリオ" panose="020B0604030504040204" pitchFamily="50" charset="-128"/>
                <a:ea typeface="メイリオ" panose="020B0604030504040204" pitchFamily="50" charset="-128"/>
              </a:rPr>
              <a:t>旧かんぽの宿</a:t>
            </a:r>
            <a:r>
              <a:rPr kumimoji="1" lang="en-US" altLang="ja-JP" sz="900" dirty="0">
                <a:solidFill>
                  <a:prstClr val="black"/>
                </a:solidFill>
                <a:latin typeface="メイリオ" panose="020B0604030504040204" pitchFamily="50" charset="-128"/>
                <a:ea typeface="メイリオ" panose="020B0604030504040204" pitchFamily="50" charset="-128"/>
              </a:rPr>
              <a:t>)</a:t>
            </a:r>
            <a:r>
              <a:rPr kumimoji="1" lang="ja-JP" altLang="en-US" sz="1000" dirty="0">
                <a:solidFill>
                  <a:prstClr val="black"/>
                </a:solidFill>
                <a:latin typeface="メイリオ" panose="020B0604030504040204" pitchFamily="50" charset="-128"/>
                <a:ea typeface="メイリオ" panose="020B0604030504040204" pitchFamily="50" charset="-128"/>
              </a:rPr>
              <a:t>＝＝　</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ja-JP" altLang="en-US" sz="900" dirty="0">
                <a:solidFill>
                  <a:prstClr val="black"/>
                </a:solidFill>
                <a:latin typeface="メイリオ" panose="020B0604030504040204" pitchFamily="50" charset="-128"/>
                <a:ea typeface="メイリオ" panose="020B0604030504040204" pitchFamily="50" charset="-128"/>
              </a:rPr>
              <a:t>　　　　</a:t>
            </a:r>
            <a:r>
              <a:rPr kumimoji="1" lang="en-US" altLang="ja-JP" sz="900" dirty="0">
                <a:solidFill>
                  <a:prstClr val="black"/>
                </a:solidFill>
                <a:latin typeface="メイリオ" panose="020B0604030504040204" pitchFamily="50" charset="-128"/>
                <a:ea typeface="メイリオ" panose="020B0604030504040204" pitchFamily="50" charset="-128"/>
              </a:rPr>
              <a:t>(</a:t>
            </a:r>
            <a:r>
              <a:rPr kumimoji="1" lang="ja-JP" altLang="en-US" sz="900" dirty="0">
                <a:solidFill>
                  <a:prstClr val="black"/>
                </a:solidFill>
                <a:latin typeface="メイリオ" panose="020B0604030504040204" pitchFamily="50" charset="-128"/>
                <a:ea typeface="メイリオ" panose="020B0604030504040204" pitchFamily="50" charset="-128"/>
              </a:rPr>
              <a:t>ご昼食</a:t>
            </a:r>
            <a:r>
              <a:rPr kumimoji="1" lang="en-US" altLang="ja-JP" sz="900" dirty="0">
                <a:solidFill>
                  <a:prstClr val="black"/>
                </a:solidFill>
                <a:latin typeface="メイリオ" panose="020B0604030504040204" pitchFamily="50" charset="-128"/>
                <a:ea typeface="メイリオ" panose="020B0604030504040204" pitchFamily="50" charset="-128"/>
              </a:rPr>
              <a:t>) 13:30</a:t>
            </a:r>
            <a:r>
              <a:rPr kumimoji="1" lang="ja-JP" altLang="en-US" sz="900" dirty="0">
                <a:solidFill>
                  <a:prstClr val="black"/>
                </a:solidFill>
                <a:latin typeface="メイリオ" panose="020B0604030504040204" pitchFamily="50" charset="-128"/>
                <a:ea typeface="メイリオ" panose="020B0604030504040204" pitchFamily="50" charset="-128"/>
              </a:rPr>
              <a:t>出発</a:t>
            </a:r>
            <a:endParaRPr kumimoji="1" lang="en-US" altLang="ja-JP" sz="9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14:30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spcBef>
                <a:spcPts val="300"/>
              </a:spcBef>
              <a:defRPr/>
            </a:pPr>
            <a:r>
              <a:rPr kumimoji="1" lang="en-US" altLang="ja-JP" sz="900" b="1" dirty="0">
                <a:solidFill>
                  <a:srgbClr val="FF0000"/>
                </a:solidFill>
                <a:latin typeface="メイリオ" panose="020B0604030504040204" pitchFamily="50" charset="-128"/>
                <a:ea typeface="メイリオ" panose="020B0604030504040204" pitchFamily="50" charset="-128"/>
              </a:rPr>
              <a:t>※</a:t>
            </a:r>
            <a:r>
              <a:rPr kumimoji="1" lang="ja-JP" altLang="en-US" sz="900" b="1" dirty="0">
                <a:solidFill>
                  <a:srgbClr val="FF0000"/>
                </a:solidFill>
                <a:latin typeface="メイリオ" panose="020B0604030504040204" pitchFamily="50" charset="-128"/>
                <a:ea typeface="メイリオ" panose="020B0604030504040204" pitchFamily="50" charset="-128"/>
              </a:rPr>
              <a:t>旧かんぽの宿富田林でのかに会席</a:t>
            </a:r>
          </a:p>
        </p:txBody>
      </p:sp>
      <p:sp>
        <p:nvSpPr>
          <p:cNvPr id="271" name="テキスト ボックス 270">
            <a:extLst>
              <a:ext uri="{FF2B5EF4-FFF2-40B4-BE49-F238E27FC236}">
                <a16:creationId xmlns:a16="http://schemas.microsoft.com/office/drawing/2014/main" id="{04759642-011C-654F-BFE3-D281E9058977}"/>
              </a:ext>
            </a:extLst>
          </p:cNvPr>
          <p:cNvSpPr txBox="1"/>
          <p:nvPr/>
        </p:nvSpPr>
        <p:spPr>
          <a:xfrm>
            <a:off x="7971884" y="5696055"/>
            <a:ext cx="1908000" cy="630942"/>
          </a:xfrm>
          <a:prstGeom prst="rect">
            <a:avLst/>
          </a:prstGeom>
          <a:noFill/>
        </p:spPr>
        <p:txBody>
          <a:bodyPr wrap="square" rtlCol="0">
            <a:spAutoFit/>
          </a:bodyPr>
          <a:lstStyle/>
          <a:p>
            <a:pPr algn="ctr" defTabSz="493456">
              <a:defRPr/>
            </a:pPr>
            <a:r>
              <a:rPr kumimoji="1" lang="en-US" altLang="ja-JP" sz="2000" dirty="0">
                <a:latin typeface="HG創英角ｺﾞｼｯｸUB" panose="020B0909000000000000" pitchFamily="49" charset="-128"/>
                <a:ea typeface="HG創英角ｺﾞｼｯｸUB" panose="020B0909000000000000" pitchFamily="49" charset="-128"/>
              </a:rPr>
              <a:t>17,500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93456">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a:t>
            </a:r>
            <a:r>
              <a:rPr kumimoji="1" lang="en-US" altLang="ja-JP" sz="1400" dirty="0">
                <a:highlight>
                  <a:srgbClr val="FFFF00"/>
                </a:highlight>
                <a:latin typeface="HG創英角ｺﾞｼｯｸUB" panose="020B0909000000000000" pitchFamily="49" charset="-128"/>
                <a:ea typeface="HG創英角ｺﾞｼｯｸUB" panose="020B0909000000000000" pitchFamily="49" charset="-128"/>
              </a:rPr>
              <a:t>13,000</a:t>
            </a:r>
            <a:r>
              <a:rPr kumimoji="1" lang="en-US" altLang="ja-JP" sz="1400" dirty="0">
                <a:latin typeface="HG創英角ｺﾞｼｯｸUB" panose="020B0909000000000000" pitchFamily="49" charset="-128"/>
                <a:ea typeface="HG創英角ｺﾞｼｯｸUB" panose="020B0909000000000000" pitchFamily="49" charset="-128"/>
              </a:rPr>
              <a:t>)</a:t>
            </a:r>
          </a:p>
        </p:txBody>
      </p:sp>
      <p:sp>
        <p:nvSpPr>
          <p:cNvPr id="272" name="テキスト ボックス 271">
            <a:extLst>
              <a:ext uri="{FF2B5EF4-FFF2-40B4-BE49-F238E27FC236}">
                <a16:creationId xmlns:a16="http://schemas.microsoft.com/office/drawing/2014/main" id="{67542D46-30FE-1AF2-0893-87DCD3A4BAD5}"/>
              </a:ext>
            </a:extLst>
          </p:cNvPr>
          <p:cNvSpPr txBox="1"/>
          <p:nvPr/>
        </p:nvSpPr>
        <p:spPr>
          <a:xfrm>
            <a:off x="7939809" y="6322126"/>
            <a:ext cx="1908000" cy="200055"/>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昼食：菊水かに会席（かに</a:t>
            </a:r>
            <a:r>
              <a:rPr kumimoji="1" lang="en-US" altLang="ja-JP" sz="700" dirty="0">
                <a:latin typeface="メイリオ" panose="020B0604030504040204" pitchFamily="50" charset="-128"/>
                <a:ea typeface="メイリオ" panose="020B0604030504040204" pitchFamily="50" charset="-128"/>
              </a:rPr>
              <a:t>1/2</a:t>
            </a:r>
            <a:r>
              <a:rPr kumimoji="1" lang="ja-JP" altLang="en-US" sz="700" dirty="0">
                <a:latin typeface="メイリオ" panose="020B0604030504040204" pitchFamily="50" charset="-128"/>
                <a:ea typeface="メイリオ" panose="020B0604030504040204" pitchFamily="50" charset="-128"/>
              </a:rPr>
              <a:t>杯つき）</a:t>
            </a:r>
          </a:p>
        </p:txBody>
      </p:sp>
      <p:pic>
        <p:nvPicPr>
          <p:cNvPr id="273" name="図 272" descr="カニ, 虫, 動物, 食品 が含まれている画像&#10;&#10;自動的に生成された説明">
            <a:extLst>
              <a:ext uri="{FF2B5EF4-FFF2-40B4-BE49-F238E27FC236}">
                <a16:creationId xmlns:a16="http://schemas.microsoft.com/office/drawing/2014/main" id="{5EFB00E1-B281-29FB-28E2-F9A3679F148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726718" y="5488517"/>
            <a:ext cx="1089747" cy="972000"/>
          </a:xfrm>
          <a:prstGeom prst="rect">
            <a:avLst/>
          </a:prstGeom>
        </p:spPr>
      </p:pic>
      <p:pic>
        <p:nvPicPr>
          <p:cNvPr id="274" name="図 273" descr="テーブルの上にあるいろんな食べ物&#10;&#10;自動的に生成された説明">
            <a:extLst>
              <a:ext uri="{FF2B5EF4-FFF2-40B4-BE49-F238E27FC236}">
                <a16:creationId xmlns:a16="http://schemas.microsoft.com/office/drawing/2014/main" id="{7215C74D-4DD1-25DA-17D5-5E5C1CB73DA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474950" y="5488517"/>
            <a:ext cx="1194872" cy="972000"/>
          </a:xfrm>
          <a:prstGeom prst="rect">
            <a:avLst/>
          </a:prstGeom>
        </p:spPr>
      </p:pic>
      <p:pic>
        <p:nvPicPr>
          <p:cNvPr id="276" name="図 275">
            <a:extLst>
              <a:ext uri="{FF2B5EF4-FFF2-40B4-BE49-F238E27FC236}">
                <a16:creationId xmlns:a16="http://schemas.microsoft.com/office/drawing/2014/main" id="{5FBCDEA3-6E9A-980C-A18F-6531C3AA6DF2}"/>
              </a:ext>
            </a:extLst>
          </p:cNvPr>
          <p:cNvPicPr>
            <a:picLocks noChangeAspect="1"/>
          </p:cNvPicPr>
          <p:nvPr/>
        </p:nvPicPr>
        <p:blipFill rotWithShape="1">
          <a:blip r:embed="rId5"/>
          <a:srcRect l="5727" t="50000" r="4191"/>
          <a:stretch/>
        </p:blipFill>
        <p:spPr>
          <a:xfrm>
            <a:off x="9854047" y="6538464"/>
            <a:ext cx="5004954" cy="352800"/>
          </a:xfrm>
          <a:prstGeom prst="rect">
            <a:avLst/>
          </a:prstGeom>
        </p:spPr>
      </p:pic>
      <p:sp>
        <p:nvSpPr>
          <p:cNvPr id="277" name="楕円 276">
            <a:extLst>
              <a:ext uri="{FF2B5EF4-FFF2-40B4-BE49-F238E27FC236}">
                <a16:creationId xmlns:a16="http://schemas.microsoft.com/office/drawing/2014/main" id="{48A3DA35-ED96-F366-355F-DB38796FF03D}"/>
              </a:ext>
            </a:extLst>
          </p:cNvPr>
          <p:cNvSpPr/>
          <p:nvPr/>
        </p:nvSpPr>
        <p:spPr>
          <a:xfrm>
            <a:off x="9956640" y="6584013"/>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R5-1226</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278" name="テキスト ボックス 277">
            <a:extLst>
              <a:ext uri="{FF2B5EF4-FFF2-40B4-BE49-F238E27FC236}">
                <a16:creationId xmlns:a16="http://schemas.microsoft.com/office/drawing/2014/main" id="{F2DED435-6D59-1C24-0EB5-A4F5FB60FC03}"/>
              </a:ext>
            </a:extLst>
          </p:cNvPr>
          <p:cNvSpPr txBox="1"/>
          <p:nvPr/>
        </p:nvSpPr>
        <p:spPr>
          <a:xfrm>
            <a:off x="7936871" y="6929287"/>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國井</a:t>
            </a:r>
          </a:p>
        </p:txBody>
      </p:sp>
      <p:sp>
        <p:nvSpPr>
          <p:cNvPr id="279" name="正方形/長方形 278">
            <a:extLst>
              <a:ext uri="{FF2B5EF4-FFF2-40B4-BE49-F238E27FC236}">
                <a16:creationId xmlns:a16="http://schemas.microsoft.com/office/drawing/2014/main" id="{6B1876BE-AD48-264B-2C2F-64D156212E4E}"/>
              </a:ext>
            </a:extLst>
          </p:cNvPr>
          <p:cNvSpPr/>
          <p:nvPr/>
        </p:nvSpPr>
        <p:spPr>
          <a:xfrm>
            <a:off x="9358248" y="6948407"/>
            <a:ext cx="471600" cy="169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dirty="0">
                <a:solidFill>
                  <a:schemeClr val="tx1"/>
                </a:solidFill>
                <a:latin typeface="メイリオ" panose="020B0604030504040204" pitchFamily="50" charset="-128"/>
                <a:ea typeface="メイリオ" panose="020B0604030504040204" pitchFamily="50" charset="-128"/>
              </a:rPr>
              <a:t>堺</a:t>
            </a:r>
          </a:p>
        </p:txBody>
      </p:sp>
      <p:sp>
        <p:nvSpPr>
          <p:cNvPr id="280" name="楕円 279">
            <a:extLst>
              <a:ext uri="{FF2B5EF4-FFF2-40B4-BE49-F238E27FC236}">
                <a16:creationId xmlns:a16="http://schemas.microsoft.com/office/drawing/2014/main" id="{A9751E99-2079-BAC2-FC61-20A8618F16A7}"/>
              </a:ext>
            </a:extLst>
          </p:cNvPr>
          <p:cNvSpPr/>
          <p:nvPr/>
        </p:nvSpPr>
        <p:spPr>
          <a:xfrm>
            <a:off x="8649466" y="6942397"/>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600" dirty="0">
                <a:solidFill>
                  <a:schemeClr val="bg1"/>
                </a:solidFill>
                <a:latin typeface="HG創英角ｺﾞｼｯｸUB" panose="020B0909000000000000" pitchFamily="49" charset="-128"/>
                <a:ea typeface="HG創英角ｺﾞｼｯｸUB" panose="020B0909000000000000" pitchFamily="49" charset="-128"/>
              </a:rPr>
              <a:t>短距離</a:t>
            </a:r>
            <a:endParaRPr kumimoji="1" lang="ja-JP" altLang="en-US" sz="600" dirty="0"/>
          </a:p>
        </p:txBody>
      </p:sp>
      <p:sp>
        <p:nvSpPr>
          <p:cNvPr id="281" name="テキスト ボックス 280">
            <a:extLst>
              <a:ext uri="{FF2B5EF4-FFF2-40B4-BE49-F238E27FC236}">
                <a16:creationId xmlns:a16="http://schemas.microsoft.com/office/drawing/2014/main" id="{829B417A-5B10-BAC8-BA20-0D9021AD74F0}"/>
              </a:ext>
            </a:extLst>
          </p:cNvPr>
          <p:cNvSpPr txBox="1"/>
          <p:nvPr/>
        </p:nvSpPr>
        <p:spPr>
          <a:xfrm>
            <a:off x="10296800" y="6491063"/>
            <a:ext cx="4114878" cy="369332"/>
          </a:xfrm>
          <a:prstGeom prst="rect">
            <a:avLst/>
          </a:prstGeom>
          <a:noFill/>
        </p:spPr>
        <p:txBody>
          <a:bodyPr wrap="square">
            <a:spAutoFit/>
          </a:bodyPr>
          <a:lstStyle/>
          <a:p>
            <a:pPr algn="ctr"/>
            <a:r>
              <a:rPr kumimoji="1" lang="ja-JP" altLang="en-US" dirty="0">
                <a:ln w="9525">
                  <a:noFill/>
                </a:ln>
                <a:solidFill>
                  <a:srgbClr val="FF0000"/>
                </a:solidFill>
                <a:latin typeface="HG創英ﾌﾟﾚｾﾞﾝｽEB" panose="02020809000000000000" pitchFamily="17" charset="-128"/>
                <a:ea typeface="HG創英ﾌﾟﾚｾﾞﾝｽEB" panose="02020809000000000000" pitchFamily="17" charset="-128"/>
              </a:rPr>
              <a:t>新装</a:t>
            </a:r>
            <a:r>
              <a:rPr kumimoji="1" lang="ja-JP" altLang="en-US" sz="1800" dirty="0">
                <a:ln w="9525">
                  <a:noFill/>
                </a:ln>
                <a:solidFill>
                  <a:srgbClr val="FF0000"/>
                </a:solidFill>
                <a:latin typeface="HG創英ﾌﾟﾚｾﾞﾝｽEB" panose="02020809000000000000" pitchFamily="17" charset="-128"/>
                <a:ea typeface="HG創英ﾌﾟﾚｾﾞﾝｽEB" panose="02020809000000000000" pitchFamily="17" charset="-128"/>
              </a:rPr>
              <a:t>コープ年末お買い物と木曽路</a:t>
            </a:r>
          </a:p>
        </p:txBody>
      </p:sp>
      <p:sp>
        <p:nvSpPr>
          <p:cNvPr id="282" name="テキスト ボックス 281">
            <a:extLst>
              <a:ext uri="{FF2B5EF4-FFF2-40B4-BE49-F238E27FC236}">
                <a16:creationId xmlns:a16="http://schemas.microsoft.com/office/drawing/2014/main" id="{D215FF3A-93D5-08CC-4DBB-DD53905BCBD3}"/>
              </a:ext>
            </a:extLst>
          </p:cNvPr>
          <p:cNvSpPr txBox="1"/>
          <p:nvPr/>
        </p:nvSpPr>
        <p:spPr>
          <a:xfrm>
            <a:off x="9857250" y="6861810"/>
            <a:ext cx="2191910" cy="1169551"/>
          </a:xfrm>
          <a:prstGeom prst="rect">
            <a:avLst/>
          </a:prstGeom>
          <a:noFill/>
        </p:spPr>
        <p:txBody>
          <a:bodyPr wrap="square" rtlCol="0">
            <a:spAutoFit/>
          </a:bodyPr>
          <a:lstStyle/>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10:00‐11:00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11:30 </a:t>
            </a:r>
            <a:r>
              <a:rPr kumimoji="1" lang="ja-JP" altLang="en-US" sz="1000" dirty="0">
                <a:solidFill>
                  <a:prstClr val="black"/>
                </a:solidFill>
                <a:latin typeface="メイリオ" panose="020B0604030504040204" pitchFamily="50" charset="-128"/>
                <a:ea typeface="メイリオ" panose="020B0604030504040204" pitchFamily="50" charset="-128"/>
              </a:rPr>
              <a:t>コープ年末お買い物＝＝</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13:00 </a:t>
            </a:r>
            <a:r>
              <a:rPr kumimoji="1" lang="ja-JP" altLang="en-US" sz="1000" dirty="0">
                <a:solidFill>
                  <a:prstClr val="black"/>
                </a:solidFill>
                <a:latin typeface="メイリオ" panose="020B0604030504040204" pitchFamily="50" charset="-128"/>
                <a:ea typeface="メイリオ" panose="020B0604030504040204" pitchFamily="50" charset="-128"/>
              </a:rPr>
              <a:t>木曽路すき焼き御膳</a:t>
            </a:r>
            <a:r>
              <a:rPr kumimoji="1" lang="en-US" altLang="ja-JP" sz="1000" dirty="0">
                <a:solidFill>
                  <a:prstClr val="black"/>
                </a:solidFill>
                <a:latin typeface="メイリオ" panose="020B0604030504040204" pitchFamily="50" charset="-128"/>
                <a:ea typeface="メイリオ" panose="020B0604030504040204" pitchFamily="50" charset="-128"/>
              </a:rPr>
              <a:t>==</a:t>
            </a: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           </a:t>
            </a:r>
            <a:r>
              <a:rPr kumimoji="1" lang="en-US" altLang="ja-JP" sz="900" dirty="0">
                <a:solidFill>
                  <a:prstClr val="black"/>
                </a:solidFill>
                <a:latin typeface="メイリオ" panose="020B0604030504040204" pitchFamily="50" charset="-128"/>
                <a:ea typeface="メイリオ" panose="020B0604030504040204" pitchFamily="50" charset="-128"/>
              </a:rPr>
              <a:t>(</a:t>
            </a:r>
            <a:r>
              <a:rPr kumimoji="1" lang="ja-JP" altLang="en-US" sz="900" dirty="0">
                <a:solidFill>
                  <a:prstClr val="black"/>
                </a:solidFill>
                <a:latin typeface="メイリオ" panose="020B0604030504040204" pitchFamily="50" charset="-128"/>
                <a:ea typeface="メイリオ" panose="020B0604030504040204" pitchFamily="50" charset="-128"/>
              </a:rPr>
              <a:t>ご昼食</a:t>
            </a:r>
            <a:r>
              <a:rPr kumimoji="1" lang="en-US" altLang="ja-JP" sz="900" dirty="0">
                <a:solidFill>
                  <a:prstClr val="black"/>
                </a:solidFill>
                <a:latin typeface="メイリオ" panose="020B0604030504040204" pitchFamily="50" charset="-128"/>
                <a:ea typeface="メイリオ" panose="020B0604030504040204" pitchFamily="50" charset="-128"/>
              </a:rPr>
              <a:t>) 14:30</a:t>
            </a:r>
            <a:r>
              <a:rPr kumimoji="1" lang="ja-JP" altLang="en-US" sz="900" dirty="0">
                <a:solidFill>
                  <a:prstClr val="black"/>
                </a:solidFill>
                <a:latin typeface="メイリオ" panose="020B0604030504040204" pitchFamily="50" charset="-128"/>
                <a:ea typeface="メイリオ" panose="020B0604030504040204" pitchFamily="50" charset="-128"/>
              </a:rPr>
              <a:t>出発</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ja-JP" altLang="en-US" sz="1000" dirty="0">
                <a:solidFill>
                  <a:prstClr val="black"/>
                </a:solidFill>
                <a:latin typeface="メイリオ" panose="020B0604030504040204" pitchFamily="50" charset="-128"/>
                <a:ea typeface="メイリオ" panose="020B0604030504040204" pitchFamily="50" charset="-128"/>
              </a:rPr>
              <a:t>＝＝</a:t>
            </a:r>
            <a:r>
              <a:rPr kumimoji="1" lang="en-US" altLang="ja-JP" sz="1000" b="1" dirty="0">
                <a:solidFill>
                  <a:prstClr val="black"/>
                </a:solidFill>
                <a:latin typeface="メイリオ" panose="020B0604030504040204" pitchFamily="50" charset="-128"/>
                <a:ea typeface="メイリオ" panose="020B0604030504040204" pitchFamily="50" charset="-128"/>
              </a:rPr>
              <a:t>15:00-16:00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900" b="1" dirty="0">
                <a:solidFill>
                  <a:srgbClr val="FF0000"/>
                </a:solidFill>
                <a:latin typeface="メイリオ" panose="020B0604030504040204" pitchFamily="50" charset="-128"/>
                <a:ea typeface="メイリオ" panose="020B0604030504040204" pitchFamily="50" charset="-128"/>
              </a:rPr>
              <a:t>※</a:t>
            </a:r>
            <a:r>
              <a:rPr kumimoji="1" lang="ja-JP" altLang="en-US" sz="900" b="1" dirty="0">
                <a:solidFill>
                  <a:srgbClr val="FF0000"/>
                </a:solidFill>
                <a:latin typeface="メイリオ" panose="020B0604030504040204" pitchFamily="50" charset="-128"/>
                <a:ea typeface="メイリオ" panose="020B0604030504040204" pitchFamily="50" charset="-128"/>
              </a:rPr>
              <a:t>新装開店のコープへお買い物♪</a:t>
            </a:r>
            <a:endParaRPr kumimoji="1" lang="en-US" altLang="ja-JP" sz="900" b="1" dirty="0">
              <a:solidFill>
                <a:srgbClr val="FF0000"/>
              </a:solidFill>
              <a:latin typeface="メイリオ" panose="020B0604030504040204" pitchFamily="50" charset="-128"/>
              <a:ea typeface="メイリオ" panose="020B0604030504040204" pitchFamily="50" charset="-128"/>
            </a:endParaRPr>
          </a:p>
          <a:p>
            <a:pPr defTabSz="640596">
              <a:defRPr/>
            </a:pPr>
            <a:r>
              <a:rPr kumimoji="1" lang="en-US" altLang="ja-JP" sz="900" b="1" dirty="0">
                <a:solidFill>
                  <a:srgbClr val="FF0000"/>
                </a:solidFill>
                <a:latin typeface="メイリオ" panose="020B0604030504040204" pitchFamily="50" charset="-128"/>
                <a:ea typeface="メイリオ" panose="020B0604030504040204" pitchFamily="50" charset="-128"/>
              </a:rPr>
              <a:t>※</a:t>
            </a:r>
            <a:r>
              <a:rPr kumimoji="1" lang="ja-JP" altLang="en-US" sz="900" b="1" dirty="0">
                <a:solidFill>
                  <a:srgbClr val="FF0000"/>
                </a:solidFill>
                <a:latin typeface="メイリオ" panose="020B0604030504040204" pitchFamily="50" charset="-128"/>
                <a:ea typeface="メイリオ" panose="020B0604030504040204" pitchFamily="50" charset="-128"/>
              </a:rPr>
              <a:t>老舗木曽路のすき焼きを！</a:t>
            </a:r>
          </a:p>
        </p:txBody>
      </p:sp>
      <p:sp>
        <p:nvSpPr>
          <p:cNvPr id="283" name="テキスト ボックス 282">
            <a:extLst>
              <a:ext uri="{FF2B5EF4-FFF2-40B4-BE49-F238E27FC236}">
                <a16:creationId xmlns:a16="http://schemas.microsoft.com/office/drawing/2014/main" id="{76AEC5EA-B8E1-5CD5-60ED-0078ED2FBB4D}"/>
              </a:ext>
            </a:extLst>
          </p:cNvPr>
          <p:cNvSpPr txBox="1"/>
          <p:nvPr/>
        </p:nvSpPr>
        <p:spPr>
          <a:xfrm>
            <a:off x="7938309" y="7165933"/>
            <a:ext cx="1908000" cy="615553"/>
          </a:xfrm>
          <a:prstGeom prst="rect">
            <a:avLst/>
          </a:prstGeom>
          <a:noFill/>
        </p:spPr>
        <p:txBody>
          <a:bodyPr wrap="square" rtlCol="0">
            <a:spAutoFit/>
          </a:bodyPr>
          <a:lstStyle/>
          <a:p>
            <a:pPr algn="ctr" defTabSz="493456">
              <a:defRPr/>
            </a:pPr>
            <a:r>
              <a:rPr kumimoji="1" lang="en-US" altLang="ja-JP" sz="2000" dirty="0">
                <a:latin typeface="HG創英角ｺﾞｼｯｸUB" panose="020B0909000000000000" pitchFamily="49" charset="-128"/>
                <a:ea typeface="HG創英角ｺﾞｼｯｸUB" panose="020B0909000000000000" pitchFamily="49" charset="-128"/>
              </a:rPr>
              <a:t>7,800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93456">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a:t>
            </a:r>
            <a:r>
              <a:rPr kumimoji="1" lang="en-US" altLang="ja-JP" sz="1400" dirty="0">
                <a:highlight>
                  <a:srgbClr val="FFFF00"/>
                </a:highlight>
                <a:latin typeface="HG創英角ｺﾞｼｯｸUB" panose="020B0909000000000000" pitchFamily="49" charset="-128"/>
                <a:ea typeface="HG創英角ｺﾞｼｯｸUB" panose="020B0909000000000000" pitchFamily="49" charset="-128"/>
              </a:rPr>
              <a:t>3,000</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円</a:t>
            </a:r>
            <a:r>
              <a:rPr kumimoji="1" lang="en-US" altLang="ja-JP" sz="1400" dirty="0">
                <a:latin typeface="HG創英角ｺﾞｼｯｸUB" panose="020B0909000000000000" pitchFamily="49" charset="-128"/>
                <a:ea typeface="HG創英角ｺﾞｼｯｸUB" panose="020B0909000000000000" pitchFamily="49" charset="-128"/>
              </a:rPr>
              <a:t>)</a:t>
            </a:r>
          </a:p>
        </p:txBody>
      </p:sp>
      <p:sp>
        <p:nvSpPr>
          <p:cNvPr id="284" name="テキスト ボックス 283">
            <a:extLst>
              <a:ext uri="{FF2B5EF4-FFF2-40B4-BE49-F238E27FC236}">
                <a16:creationId xmlns:a16="http://schemas.microsoft.com/office/drawing/2014/main" id="{F6F1C270-8A2B-DB17-2A5B-AFF18CA1150B}"/>
              </a:ext>
            </a:extLst>
          </p:cNvPr>
          <p:cNvSpPr txBox="1"/>
          <p:nvPr/>
        </p:nvSpPr>
        <p:spPr>
          <a:xfrm>
            <a:off x="7954339" y="7792002"/>
            <a:ext cx="1908000" cy="200055"/>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昼食</a:t>
            </a:r>
            <a:r>
              <a:rPr kumimoji="1" lang="en-US" altLang="ja-JP" sz="700" dirty="0">
                <a:latin typeface="メイリオ" panose="020B0604030504040204" pitchFamily="50" charset="-128"/>
                <a:ea typeface="メイリオ" panose="020B0604030504040204" pitchFamily="50" charset="-128"/>
              </a:rPr>
              <a:t>:</a:t>
            </a:r>
            <a:r>
              <a:rPr kumimoji="1" lang="ja-JP" altLang="en-US" sz="700" dirty="0">
                <a:latin typeface="メイリオ" panose="020B0604030504040204" pitchFamily="50" charset="-128"/>
                <a:ea typeface="メイリオ" panose="020B0604030504040204" pitchFamily="50" charset="-128"/>
              </a:rPr>
              <a:t>国産牛すきやき御膳</a:t>
            </a:r>
          </a:p>
        </p:txBody>
      </p:sp>
      <p:pic>
        <p:nvPicPr>
          <p:cNvPr id="286" name="図 285" descr="道路, テキスト, 記号, 屋外 が含まれている画像&#10;&#10;自動的に生成された説明">
            <a:extLst>
              <a:ext uri="{FF2B5EF4-FFF2-40B4-BE49-F238E27FC236}">
                <a16:creationId xmlns:a16="http://schemas.microsoft.com/office/drawing/2014/main" id="{8397FD88-DF9E-84E2-9B04-E508B5359765}"/>
              </a:ext>
            </a:extLst>
          </p:cNvPr>
          <p:cNvPicPr>
            <a:picLocks noChangeAspect="1"/>
          </p:cNvPicPr>
          <p:nvPr/>
        </p:nvPicPr>
        <p:blipFill rotWithShape="1">
          <a:blip r:embed="rId21">
            <a:extLst>
              <a:ext uri="{28A0092B-C50C-407E-A947-70E740481C1C}">
                <a14:useLocalDpi xmlns:a14="http://schemas.microsoft.com/office/drawing/2010/main" val="0"/>
              </a:ext>
            </a:extLst>
          </a:blip>
          <a:srcRect l="1683" r="5185"/>
          <a:stretch/>
        </p:blipFill>
        <p:spPr>
          <a:xfrm>
            <a:off x="12503150" y="6978460"/>
            <a:ext cx="1245870" cy="972000"/>
          </a:xfrm>
          <a:prstGeom prst="rect">
            <a:avLst/>
          </a:prstGeom>
        </p:spPr>
      </p:pic>
      <p:pic>
        <p:nvPicPr>
          <p:cNvPr id="73" name="図 72" descr="テーブルの上の食べ物&#10;&#10;自動的に生成された説明">
            <a:extLst>
              <a:ext uri="{FF2B5EF4-FFF2-40B4-BE49-F238E27FC236}">
                <a16:creationId xmlns:a16="http://schemas.microsoft.com/office/drawing/2014/main" id="{4351C269-6DEE-58DC-7341-42E37BDB49E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3794941" y="6978460"/>
            <a:ext cx="1033866" cy="972000"/>
          </a:xfrm>
          <a:prstGeom prst="rect">
            <a:avLst/>
          </a:prstGeom>
        </p:spPr>
      </p:pic>
      <p:sp>
        <p:nvSpPr>
          <p:cNvPr id="275" name="楕円 271">
            <a:extLst>
              <a:ext uri="{FF2B5EF4-FFF2-40B4-BE49-F238E27FC236}">
                <a16:creationId xmlns:a16="http://schemas.microsoft.com/office/drawing/2014/main" id="{286D70D5-9568-8850-DD8F-75A9677AC4EC}"/>
              </a:ext>
            </a:extLst>
          </p:cNvPr>
          <p:cNvSpPr/>
          <p:nvPr/>
        </p:nvSpPr>
        <p:spPr>
          <a:xfrm>
            <a:off x="14170812" y="6724333"/>
            <a:ext cx="648000"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tx1"/>
                </a:solidFill>
                <a:latin typeface="HG創英角ｺﾞｼｯｸUB" panose="020B0909000000000000" pitchFamily="49" charset="-128"/>
                <a:ea typeface="HG創英角ｺﾞｼｯｸUB" panose="020B0909000000000000" pitchFamily="49" charset="-128"/>
              </a:rPr>
              <a:t>全対応</a:t>
            </a:r>
          </a:p>
        </p:txBody>
      </p:sp>
      <p:sp>
        <p:nvSpPr>
          <p:cNvPr id="45" name="テキスト ボックス 44">
            <a:extLst>
              <a:ext uri="{FF2B5EF4-FFF2-40B4-BE49-F238E27FC236}">
                <a16:creationId xmlns:a16="http://schemas.microsoft.com/office/drawing/2014/main" id="{F984F28F-5A23-7E29-7563-184A24B94D5C}"/>
              </a:ext>
            </a:extLst>
          </p:cNvPr>
          <p:cNvSpPr txBox="1"/>
          <p:nvPr/>
        </p:nvSpPr>
        <p:spPr>
          <a:xfrm>
            <a:off x="2268602" y="6866883"/>
            <a:ext cx="2227198" cy="1061829"/>
          </a:xfrm>
          <a:prstGeom prst="rect">
            <a:avLst/>
          </a:prstGeom>
          <a:noFill/>
        </p:spPr>
        <p:txBody>
          <a:bodyPr wrap="square" rtlCol="0">
            <a:spAutoFit/>
          </a:bodyPr>
          <a:lstStyle/>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10:00‐10:30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11:00 </a:t>
            </a:r>
            <a:r>
              <a:rPr kumimoji="1" lang="ja-JP" altLang="en-US" sz="1000" dirty="0">
                <a:solidFill>
                  <a:prstClr val="black"/>
                </a:solidFill>
                <a:latin typeface="メイリオ" panose="020B0604030504040204" pitchFamily="50" charset="-128"/>
                <a:ea typeface="メイリオ" panose="020B0604030504040204" pitchFamily="50" charset="-128"/>
              </a:rPr>
              <a:t>日本料理よしの</a:t>
            </a:r>
            <a:r>
              <a:rPr kumimoji="1" lang="en-US" altLang="ja-JP" sz="900" dirty="0">
                <a:solidFill>
                  <a:prstClr val="black"/>
                </a:solidFill>
                <a:latin typeface="メイリオ" panose="020B0604030504040204" pitchFamily="50" charset="-128"/>
                <a:ea typeface="メイリオ" panose="020B0604030504040204" pitchFamily="50" charset="-128"/>
              </a:rPr>
              <a:t>(</a:t>
            </a:r>
            <a:r>
              <a:rPr kumimoji="1" lang="ja-JP" altLang="en-US" sz="900" dirty="0">
                <a:solidFill>
                  <a:prstClr val="black"/>
                </a:solidFill>
                <a:latin typeface="メイリオ" panose="020B0604030504040204" pitchFamily="50" charset="-128"/>
                <a:ea typeface="メイリオ" panose="020B0604030504040204" pitchFamily="50" charset="-128"/>
              </a:rPr>
              <a:t>ご昼食</a:t>
            </a:r>
            <a:r>
              <a:rPr kumimoji="1" lang="en-US" altLang="ja-JP" sz="900" dirty="0">
                <a:solidFill>
                  <a:prstClr val="black"/>
                </a:solidFill>
                <a:latin typeface="メイリオ" panose="020B0604030504040204" pitchFamily="50" charset="-128"/>
                <a:ea typeface="メイリオ" panose="020B0604030504040204" pitchFamily="50" charset="-128"/>
              </a:rPr>
              <a:t>)</a:t>
            </a:r>
            <a:r>
              <a:rPr kumimoji="1" lang="ja-JP" altLang="en-US" sz="1000" dirty="0">
                <a:solidFill>
                  <a:prstClr val="black"/>
                </a:solidFill>
                <a:latin typeface="メイリオ" panose="020B0604030504040204" pitchFamily="50" charset="-128"/>
                <a:ea typeface="メイリオ" panose="020B0604030504040204" pitchFamily="50" charset="-128"/>
              </a:rPr>
              <a:t>＝＝</a:t>
            </a:r>
            <a:r>
              <a:rPr kumimoji="1" lang="en-US" altLang="ja-JP" sz="1000" dirty="0">
                <a:solidFill>
                  <a:prstClr val="black"/>
                </a:solidFill>
                <a:latin typeface="メイリオ" panose="020B0604030504040204" pitchFamily="50" charset="-128"/>
                <a:ea typeface="メイリオ" panose="020B0604030504040204" pitchFamily="50" charset="-128"/>
              </a:rPr>
              <a:t>12:30</a:t>
            </a:r>
            <a:r>
              <a:rPr kumimoji="1" lang="ja-JP" altLang="en-US" sz="1000" dirty="0">
                <a:solidFill>
                  <a:prstClr val="black"/>
                </a:solidFill>
                <a:latin typeface="メイリオ" panose="020B0604030504040204" pitchFamily="50" charset="-128"/>
                <a:ea typeface="メイリオ" panose="020B0604030504040204" pitchFamily="50" charset="-128"/>
              </a:rPr>
              <a:t> フェニーチェ堺</a:t>
            </a:r>
            <a:r>
              <a:rPr kumimoji="1" lang="en-US" altLang="ja-JP" sz="900" dirty="0">
                <a:solidFill>
                  <a:prstClr val="black"/>
                </a:solidFill>
                <a:latin typeface="メイリオ" panose="020B0604030504040204" pitchFamily="50" charset="-128"/>
                <a:ea typeface="メイリオ" panose="020B0604030504040204" pitchFamily="50" charset="-128"/>
              </a:rPr>
              <a:t>(</a:t>
            </a:r>
            <a:r>
              <a:rPr kumimoji="1" lang="ja-JP" altLang="en-US" sz="900" dirty="0">
                <a:solidFill>
                  <a:prstClr val="black"/>
                </a:solidFill>
                <a:latin typeface="メイリオ" panose="020B0604030504040204" pitchFamily="50" charset="-128"/>
                <a:ea typeface="メイリオ" panose="020B0604030504040204" pitchFamily="50" charset="-128"/>
              </a:rPr>
              <a:t>映画</a:t>
            </a:r>
            <a:r>
              <a:rPr kumimoji="1" lang="en-US" altLang="ja-JP" sz="900" dirty="0">
                <a:solidFill>
                  <a:prstClr val="black"/>
                </a:solidFill>
                <a:latin typeface="メイリオ" panose="020B0604030504040204" pitchFamily="50" charset="-128"/>
                <a:ea typeface="メイリオ" panose="020B0604030504040204" pitchFamily="50" charset="-128"/>
              </a:rPr>
              <a:t>)</a:t>
            </a:r>
          </a:p>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15:30-16:00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b="1" dirty="0">
              <a:solidFill>
                <a:srgbClr val="FF0000"/>
              </a:solidFill>
              <a:latin typeface="メイリオ" panose="020B0604030504040204" pitchFamily="50" charset="-128"/>
              <a:ea typeface="メイリオ" panose="020B0604030504040204" pitchFamily="50" charset="-128"/>
            </a:endParaRPr>
          </a:p>
          <a:p>
            <a:pPr defTabSz="640596">
              <a:spcBef>
                <a:spcPts val="300"/>
              </a:spcBef>
              <a:defRPr/>
            </a:pPr>
            <a:r>
              <a:rPr kumimoji="1" lang="en-US" altLang="ja-JP" sz="900" b="1" dirty="0">
                <a:solidFill>
                  <a:srgbClr val="FF0000"/>
                </a:solidFill>
                <a:latin typeface="メイリオ" panose="020B0604030504040204" pitchFamily="50" charset="-128"/>
                <a:ea typeface="メイリオ" panose="020B0604030504040204" pitchFamily="50" charset="-128"/>
              </a:rPr>
              <a:t>※</a:t>
            </a:r>
            <a:r>
              <a:rPr kumimoji="1" lang="ja-JP" altLang="en-US" sz="900" b="1" dirty="0">
                <a:solidFill>
                  <a:srgbClr val="FF0000"/>
                </a:solidFill>
                <a:latin typeface="メイリオ" panose="020B0604030504040204" pitchFamily="50" charset="-128"/>
                <a:ea typeface="メイリオ" panose="020B0604030504040204" pitchFamily="50" charset="-128"/>
              </a:rPr>
              <a:t>上映時間１時間３５分</a:t>
            </a:r>
            <a:endParaRPr kumimoji="1" lang="en-US" altLang="ja-JP" sz="900" b="1" dirty="0">
              <a:solidFill>
                <a:srgbClr val="FF0000"/>
              </a:solidFill>
              <a:latin typeface="メイリオ" panose="020B0604030504040204" pitchFamily="50" charset="-128"/>
              <a:ea typeface="メイリオ" panose="020B0604030504040204" pitchFamily="50" charset="-128"/>
            </a:endParaRPr>
          </a:p>
          <a:p>
            <a:pPr defTabSz="640596">
              <a:spcBef>
                <a:spcPts val="300"/>
              </a:spcBef>
              <a:defRPr/>
            </a:pPr>
            <a:r>
              <a:rPr kumimoji="1" lang="en-US" altLang="ja-JP" sz="900" b="1" dirty="0">
                <a:solidFill>
                  <a:srgbClr val="FF0000"/>
                </a:solidFill>
                <a:latin typeface="メイリオ" panose="020B0604030504040204" pitchFamily="50" charset="-128"/>
                <a:ea typeface="メイリオ" panose="020B0604030504040204" pitchFamily="50" charset="-128"/>
              </a:rPr>
              <a:t>※</a:t>
            </a:r>
            <a:r>
              <a:rPr kumimoji="1" lang="ja-JP" altLang="en-US" sz="900" b="1" dirty="0">
                <a:solidFill>
                  <a:srgbClr val="FF0000"/>
                </a:solidFill>
                <a:latin typeface="メイリオ" panose="020B0604030504040204" pitchFamily="50" charset="-128"/>
                <a:ea typeface="メイリオ" panose="020B0604030504040204" pitchFamily="50" charset="-128"/>
              </a:rPr>
              <a:t>限定</a:t>
            </a:r>
            <a:r>
              <a:rPr kumimoji="1" lang="en-US" altLang="ja-JP" sz="900" b="1" dirty="0">
                <a:solidFill>
                  <a:srgbClr val="FF0000"/>
                </a:solidFill>
                <a:latin typeface="メイリオ" panose="020B0604030504040204" pitchFamily="50" charset="-128"/>
                <a:ea typeface="メイリオ" panose="020B0604030504040204" pitchFamily="50" charset="-128"/>
              </a:rPr>
              <a:t>15</a:t>
            </a:r>
            <a:r>
              <a:rPr kumimoji="1" lang="ja-JP" altLang="en-US" sz="900" b="1" dirty="0">
                <a:solidFill>
                  <a:srgbClr val="FF0000"/>
                </a:solidFill>
                <a:latin typeface="メイリオ" panose="020B0604030504040204" pitchFamily="50" charset="-128"/>
                <a:ea typeface="メイリオ" panose="020B0604030504040204" pitchFamily="50" charset="-128"/>
              </a:rPr>
              <a:t>名様</a:t>
            </a:r>
            <a:endParaRPr kumimoji="1" lang="en-US" altLang="ja-JP" sz="900" b="1" dirty="0">
              <a:solidFill>
                <a:srgbClr val="FF0000"/>
              </a:solidFill>
              <a:latin typeface="メイリオ" panose="020B0604030504040204" pitchFamily="50" charset="-128"/>
              <a:ea typeface="メイリオ" panose="020B0604030504040204" pitchFamily="50" charset="-128"/>
            </a:endParaRPr>
          </a:p>
        </p:txBody>
      </p:sp>
      <p:sp>
        <p:nvSpPr>
          <p:cNvPr id="18" name="楕円 17">
            <a:extLst>
              <a:ext uri="{FF2B5EF4-FFF2-40B4-BE49-F238E27FC236}">
                <a16:creationId xmlns:a16="http://schemas.microsoft.com/office/drawing/2014/main" id="{B5B89C69-BB94-666B-453C-1BBD8F5ABA44}"/>
              </a:ext>
            </a:extLst>
          </p:cNvPr>
          <p:cNvSpPr/>
          <p:nvPr/>
        </p:nvSpPr>
        <p:spPr>
          <a:xfrm>
            <a:off x="2837231" y="2911960"/>
            <a:ext cx="519942" cy="180000"/>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R5-1220</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8" name="楕円 7">
            <a:extLst>
              <a:ext uri="{FF2B5EF4-FFF2-40B4-BE49-F238E27FC236}">
                <a16:creationId xmlns:a16="http://schemas.microsoft.com/office/drawing/2014/main" id="{7BC5340E-8773-FB4E-1623-31F01419A854}"/>
              </a:ext>
            </a:extLst>
          </p:cNvPr>
          <p:cNvSpPr/>
          <p:nvPr/>
        </p:nvSpPr>
        <p:spPr>
          <a:xfrm>
            <a:off x="2716318" y="2423581"/>
            <a:ext cx="519942" cy="180000"/>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R5-1202</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59" name="楕円 271">
            <a:extLst>
              <a:ext uri="{FF2B5EF4-FFF2-40B4-BE49-F238E27FC236}">
                <a16:creationId xmlns:a16="http://schemas.microsoft.com/office/drawing/2014/main" id="{64980203-235C-E7CE-FC32-0ACCFD205473}"/>
              </a:ext>
            </a:extLst>
          </p:cNvPr>
          <p:cNvSpPr/>
          <p:nvPr/>
        </p:nvSpPr>
        <p:spPr>
          <a:xfrm>
            <a:off x="6581768" y="6676061"/>
            <a:ext cx="648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bg1"/>
                </a:solidFill>
                <a:latin typeface="HG創英角ｺﾞｼｯｸUB" panose="020B0909000000000000" pitchFamily="49" charset="-128"/>
                <a:ea typeface="HG創英角ｺﾞｼｯｸUB" panose="020B0909000000000000" pitchFamily="49" charset="-128"/>
              </a:rPr>
              <a:t>階段あり</a:t>
            </a:r>
          </a:p>
        </p:txBody>
      </p:sp>
    </p:spTree>
    <p:extLst>
      <p:ext uri="{BB962C8B-B14F-4D97-AF65-F5344CB8AC3E}">
        <p14:creationId xmlns:p14="http://schemas.microsoft.com/office/powerpoint/2010/main" val="356905852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12655</TotalTime>
  <Words>2134</Words>
  <Application>Microsoft Office PowerPoint</Application>
  <PresentationFormat>ユーザー設定</PresentationFormat>
  <Paragraphs>390</Paragraphs>
  <Slides>2</Slides>
  <Notes>2</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2</vt:i4>
      </vt:variant>
    </vt:vector>
  </HeadingPairs>
  <TitlesOfParts>
    <vt:vector size="16" baseType="lpstr">
      <vt:lpstr>BIZ UDPゴシック</vt:lpstr>
      <vt:lpstr>HGP創英角ﾎﾟｯﾌﾟ体</vt:lpstr>
      <vt:lpstr>HGS創英ﾌﾟﾚｾﾞﾝｽEB</vt:lpstr>
      <vt:lpstr>HGS創英角ｺﾞｼｯｸUB</vt:lpstr>
      <vt:lpstr>HG創英ﾌﾟﾚｾﾞﾝｽEB</vt:lpstr>
      <vt:lpstr>HG創英角ｺﾞｼｯｸUB</vt:lpstr>
      <vt:lpstr>ＭＳ Ｐゴシック</vt:lpstr>
      <vt:lpstr>メイリオ</vt:lpstr>
      <vt:lpstr>游ゴシック</vt:lpstr>
      <vt:lpstr>Arial</vt:lpstr>
      <vt:lpstr>Calibri</vt:lpstr>
      <vt:lpstr>Calibri Light</vt:lpstr>
      <vt:lpstr>Trebuchet MS</vt:lpstr>
      <vt:lpstr>Office テーマ</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tonarie2@outlook.jp</dc:creator>
  <cp:lastModifiedBy>user</cp:lastModifiedBy>
  <cp:revision>765</cp:revision>
  <cp:lastPrinted>2023-09-28T06:01:55Z</cp:lastPrinted>
  <dcterms:created xsi:type="dcterms:W3CDTF">2021-08-31T23:24:14Z</dcterms:created>
  <dcterms:modified xsi:type="dcterms:W3CDTF">2023-10-04T08:13:47Z</dcterms:modified>
  <cp:contentStatus/>
</cp:coreProperties>
</file>