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
  </p:notesMasterIdLst>
  <p:sldIdLst>
    <p:sldId id="267" r:id="rId2"/>
    <p:sldId id="266" r:id="rId3"/>
  </p:sldIdLst>
  <p:sldSz cx="15119350" cy="10691813"/>
  <p:notesSz cx="14295438"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userDrawn="1">
          <p15:clr>
            <a:srgbClr val="A4A3A4"/>
          </p15:clr>
        </p15:guide>
        <p15:guide id="2" pos="47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narie2@outlook.jp" initials="t" lastIdx="2" clrIdx="0">
    <p:extLst>
      <p:ext uri="{19B8F6BF-5375-455C-9EA6-DF929625EA0E}">
        <p15:presenceInfo xmlns:p15="http://schemas.microsoft.com/office/powerpoint/2012/main" userId="3ed15419a557b1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FFF301"/>
    <a:srgbClr val="CC3399"/>
    <a:srgbClr val="D20000"/>
    <a:srgbClr val="CC0066"/>
    <a:srgbClr val="FFD700"/>
    <a:srgbClr val="FFE443"/>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211" autoAdjust="0"/>
    <p:restoredTop sz="93071" autoAdjust="0"/>
  </p:normalViewPr>
  <p:slideViewPr>
    <p:cSldViewPr snapToGrid="0">
      <p:cViewPr varScale="1">
        <p:scale>
          <a:sx n="55" d="100"/>
          <a:sy n="55" d="100"/>
        </p:scale>
        <p:origin x="1200" y="84"/>
      </p:cViewPr>
      <p:guideLst>
        <p:guide orient="horz" pos="3367"/>
        <p:guide pos="476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9" y="3"/>
            <a:ext cx="6194691" cy="495031"/>
          </a:xfrm>
          <a:prstGeom prst="rect">
            <a:avLst/>
          </a:prstGeom>
        </p:spPr>
        <p:txBody>
          <a:bodyPr vert="horz" lIns="138002" tIns="69002" rIns="138002" bIns="69002" rtlCol="0"/>
          <a:lstStyle>
            <a:lvl1pPr algn="l">
              <a:defRPr sz="1900"/>
            </a:lvl1pPr>
          </a:lstStyle>
          <a:p>
            <a:endParaRPr kumimoji="1" lang="ja-JP" altLang="en-US"/>
          </a:p>
        </p:txBody>
      </p:sp>
      <p:sp>
        <p:nvSpPr>
          <p:cNvPr id="3" name="日付プレースホルダー 2"/>
          <p:cNvSpPr>
            <a:spLocks noGrp="1"/>
          </p:cNvSpPr>
          <p:nvPr>
            <p:ph type="dt" idx="1"/>
          </p:nvPr>
        </p:nvSpPr>
        <p:spPr>
          <a:xfrm>
            <a:off x="8097452" y="3"/>
            <a:ext cx="6194691" cy="495031"/>
          </a:xfrm>
          <a:prstGeom prst="rect">
            <a:avLst/>
          </a:prstGeom>
        </p:spPr>
        <p:txBody>
          <a:bodyPr vert="horz" lIns="138002" tIns="69002" rIns="138002" bIns="69002" rtlCol="0"/>
          <a:lstStyle>
            <a:lvl1pPr algn="r">
              <a:defRPr sz="1900"/>
            </a:lvl1pPr>
          </a:lstStyle>
          <a:p>
            <a:fld id="{DFAB76F9-EF88-45DB-BE1B-2CEDA2BF0E61}" type="datetimeFigureOut">
              <a:rPr kumimoji="1" lang="ja-JP" altLang="en-US" smtClean="0"/>
              <a:t>2024/1/10</a:t>
            </a:fld>
            <a:endParaRPr kumimoji="1" lang="ja-JP" altLang="en-US"/>
          </a:p>
        </p:txBody>
      </p:sp>
      <p:sp>
        <p:nvSpPr>
          <p:cNvPr id="4" name="スライド イメージ プレースホルダー 3"/>
          <p:cNvSpPr>
            <a:spLocks noGrp="1" noRot="1" noChangeAspect="1"/>
          </p:cNvSpPr>
          <p:nvPr>
            <p:ph type="sldImg" idx="2"/>
          </p:nvPr>
        </p:nvSpPr>
        <p:spPr>
          <a:xfrm>
            <a:off x="4794250" y="1235075"/>
            <a:ext cx="4706938" cy="3328988"/>
          </a:xfrm>
          <a:prstGeom prst="rect">
            <a:avLst/>
          </a:prstGeom>
          <a:noFill/>
          <a:ln w="12700">
            <a:solidFill>
              <a:prstClr val="black"/>
            </a:solidFill>
          </a:ln>
        </p:spPr>
        <p:txBody>
          <a:bodyPr vert="horz" lIns="138002" tIns="69002" rIns="138002" bIns="69002" rtlCol="0" anchor="ctr"/>
          <a:lstStyle/>
          <a:p>
            <a:endParaRPr lang="ja-JP" altLang="en-US"/>
          </a:p>
        </p:txBody>
      </p:sp>
      <p:sp>
        <p:nvSpPr>
          <p:cNvPr id="5" name="ノート プレースホルダー 4"/>
          <p:cNvSpPr>
            <a:spLocks noGrp="1"/>
          </p:cNvSpPr>
          <p:nvPr>
            <p:ph type="body" sz="quarter" idx="3"/>
          </p:nvPr>
        </p:nvSpPr>
        <p:spPr>
          <a:xfrm>
            <a:off x="1429548" y="4748168"/>
            <a:ext cx="11436350" cy="3884861"/>
          </a:xfrm>
          <a:prstGeom prst="rect">
            <a:avLst/>
          </a:prstGeom>
        </p:spPr>
        <p:txBody>
          <a:bodyPr vert="horz" lIns="138002" tIns="69002" rIns="138002" bIns="6900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9" y="9371290"/>
            <a:ext cx="6194691" cy="495028"/>
          </a:xfrm>
          <a:prstGeom prst="rect">
            <a:avLst/>
          </a:prstGeom>
        </p:spPr>
        <p:txBody>
          <a:bodyPr vert="horz" lIns="138002" tIns="69002" rIns="138002" bIns="69002" rtlCol="0" anchor="b"/>
          <a:lstStyle>
            <a:lvl1pPr algn="l">
              <a:defRPr sz="1900"/>
            </a:lvl1pPr>
          </a:lstStyle>
          <a:p>
            <a:endParaRPr kumimoji="1" lang="ja-JP" altLang="en-US"/>
          </a:p>
        </p:txBody>
      </p:sp>
      <p:sp>
        <p:nvSpPr>
          <p:cNvPr id="7" name="スライド番号プレースホルダー 6"/>
          <p:cNvSpPr>
            <a:spLocks noGrp="1"/>
          </p:cNvSpPr>
          <p:nvPr>
            <p:ph type="sldNum" sz="quarter" idx="5"/>
          </p:nvPr>
        </p:nvSpPr>
        <p:spPr>
          <a:xfrm>
            <a:off x="8097452" y="9371290"/>
            <a:ext cx="6194691" cy="495028"/>
          </a:xfrm>
          <a:prstGeom prst="rect">
            <a:avLst/>
          </a:prstGeom>
        </p:spPr>
        <p:txBody>
          <a:bodyPr vert="horz" lIns="138002" tIns="69002" rIns="138002" bIns="69002" rtlCol="0" anchor="b"/>
          <a:lstStyle>
            <a:lvl1pPr algn="r">
              <a:defRPr sz="1900"/>
            </a:lvl1pPr>
          </a:lstStyle>
          <a:p>
            <a:fld id="{94FCA9CA-88D7-46DC-B558-6B1767235FFE}" type="slidenum">
              <a:rPr kumimoji="1" lang="ja-JP" altLang="en-US" smtClean="0"/>
              <a:t>‹#›</a:t>
            </a:fld>
            <a:endParaRPr kumimoji="1" lang="ja-JP" altLang="en-US"/>
          </a:p>
        </p:txBody>
      </p:sp>
    </p:spTree>
    <p:extLst>
      <p:ext uri="{BB962C8B-B14F-4D97-AF65-F5344CB8AC3E}">
        <p14:creationId xmlns:p14="http://schemas.microsoft.com/office/powerpoint/2010/main" val="2857293315"/>
      </p:ext>
    </p:extLst>
  </p:cSld>
  <p:clrMap bg1="lt1" tx1="dk1" bg2="lt2" tx2="dk2" accent1="accent1" accent2="accent2" accent3="accent3" accent4="accent4" accent5="accent5" accent6="accent6" hlink="hlink" folHlink="folHlink"/>
  <p:notesStyle>
    <a:lvl1pPr marL="0" algn="l" defTabSz="1407746" rtl="0" eaLnBrk="1" latinLnBrk="0" hangingPunct="1">
      <a:defRPr kumimoji="1" sz="1847" kern="1200">
        <a:solidFill>
          <a:schemeClr val="tx1"/>
        </a:solidFill>
        <a:latin typeface="+mn-lt"/>
        <a:ea typeface="+mn-ea"/>
        <a:cs typeface="+mn-cs"/>
      </a:defRPr>
    </a:lvl1pPr>
    <a:lvl2pPr marL="703874" algn="l" defTabSz="1407746" rtl="0" eaLnBrk="1" latinLnBrk="0" hangingPunct="1">
      <a:defRPr kumimoji="1" sz="1847" kern="1200">
        <a:solidFill>
          <a:schemeClr val="tx1"/>
        </a:solidFill>
        <a:latin typeface="+mn-lt"/>
        <a:ea typeface="+mn-ea"/>
        <a:cs typeface="+mn-cs"/>
      </a:defRPr>
    </a:lvl2pPr>
    <a:lvl3pPr marL="1407746" algn="l" defTabSz="1407746" rtl="0" eaLnBrk="1" latinLnBrk="0" hangingPunct="1">
      <a:defRPr kumimoji="1" sz="1847" kern="1200">
        <a:solidFill>
          <a:schemeClr val="tx1"/>
        </a:solidFill>
        <a:latin typeface="+mn-lt"/>
        <a:ea typeface="+mn-ea"/>
        <a:cs typeface="+mn-cs"/>
      </a:defRPr>
    </a:lvl3pPr>
    <a:lvl4pPr marL="2111620" algn="l" defTabSz="1407746" rtl="0" eaLnBrk="1" latinLnBrk="0" hangingPunct="1">
      <a:defRPr kumimoji="1" sz="1847" kern="1200">
        <a:solidFill>
          <a:schemeClr val="tx1"/>
        </a:solidFill>
        <a:latin typeface="+mn-lt"/>
        <a:ea typeface="+mn-ea"/>
        <a:cs typeface="+mn-cs"/>
      </a:defRPr>
    </a:lvl4pPr>
    <a:lvl5pPr marL="2815494" algn="l" defTabSz="1407746" rtl="0" eaLnBrk="1" latinLnBrk="0" hangingPunct="1">
      <a:defRPr kumimoji="1" sz="1847" kern="1200">
        <a:solidFill>
          <a:schemeClr val="tx1"/>
        </a:solidFill>
        <a:latin typeface="+mn-lt"/>
        <a:ea typeface="+mn-ea"/>
        <a:cs typeface="+mn-cs"/>
      </a:defRPr>
    </a:lvl5pPr>
    <a:lvl6pPr marL="3519367" algn="l" defTabSz="1407746" rtl="0" eaLnBrk="1" latinLnBrk="0" hangingPunct="1">
      <a:defRPr kumimoji="1" sz="1847" kern="1200">
        <a:solidFill>
          <a:schemeClr val="tx1"/>
        </a:solidFill>
        <a:latin typeface="+mn-lt"/>
        <a:ea typeface="+mn-ea"/>
        <a:cs typeface="+mn-cs"/>
      </a:defRPr>
    </a:lvl6pPr>
    <a:lvl7pPr marL="4223241" algn="l" defTabSz="1407746" rtl="0" eaLnBrk="1" latinLnBrk="0" hangingPunct="1">
      <a:defRPr kumimoji="1" sz="1847" kern="1200">
        <a:solidFill>
          <a:schemeClr val="tx1"/>
        </a:solidFill>
        <a:latin typeface="+mn-lt"/>
        <a:ea typeface="+mn-ea"/>
        <a:cs typeface="+mn-cs"/>
      </a:defRPr>
    </a:lvl7pPr>
    <a:lvl8pPr marL="4927113" algn="l" defTabSz="1407746" rtl="0" eaLnBrk="1" latinLnBrk="0" hangingPunct="1">
      <a:defRPr kumimoji="1" sz="1847" kern="1200">
        <a:solidFill>
          <a:schemeClr val="tx1"/>
        </a:solidFill>
        <a:latin typeface="+mn-lt"/>
        <a:ea typeface="+mn-ea"/>
        <a:cs typeface="+mn-cs"/>
      </a:defRPr>
    </a:lvl8pPr>
    <a:lvl9pPr marL="5630987" algn="l" defTabSz="1407746" rtl="0" eaLnBrk="1" latinLnBrk="0" hangingPunct="1">
      <a:defRPr kumimoji="1" sz="184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0" y="1235075"/>
            <a:ext cx="4706938" cy="3328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4FCA9CA-88D7-46DC-B558-6B1767235FFE}" type="slidenum">
              <a:rPr kumimoji="1" lang="ja-JP" altLang="en-US" smtClean="0"/>
              <a:t>1</a:t>
            </a:fld>
            <a:endParaRPr kumimoji="1" lang="ja-JP" altLang="en-US"/>
          </a:p>
        </p:txBody>
      </p:sp>
    </p:spTree>
    <p:extLst>
      <p:ext uri="{BB962C8B-B14F-4D97-AF65-F5344CB8AC3E}">
        <p14:creationId xmlns:p14="http://schemas.microsoft.com/office/powerpoint/2010/main" val="218083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0" y="1235075"/>
            <a:ext cx="4706938" cy="3328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4FCA9CA-88D7-46DC-B558-6B1767235FFE}" type="slidenum">
              <a:rPr kumimoji="1" lang="ja-JP" altLang="en-US" smtClean="0"/>
              <a:t>2</a:t>
            </a:fld>
            <a:endParaRPr kumimoji="1" lang="ja-JP" altLang="en-US"/>
          </a:p>
        </p:txBody>
      </p:sp>
    </p:spTree>
    <p:extLst>
      <p:ext uri="{BB962C8B-B14F-4D97-AF65-F5344CB8AC3E}">
        <p14:creationId xmlns:p14="http://schemas.microsoft.com/office/powerpoint/2010/main" val="627336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C6A3FD2-DD92-4C49-ABF9-BB70B97AF022}" type="datetimeFigureOut">
              <a:rPr kumimoji="1" lang="ja-JP" altLang="en-US" smtClean="0"/>
              <a:t>2024/1/10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D6F365-7763-4DA2-A260-19D2F34FD6CF}" type="slidenum">
              <a:rPr kumimoji="1" lang="ja-JP" altLang="en-US" smtClean="0"/>
              <a:t>‹#›</a:t>
            </a:fld>
            <a:endParaRPr kumimoji="1" lang="ja-JP" altLang="en-US"/>
          </a:p>
        </p:txBody>
      </p:sp>
    </p:spTree>
    <p:extLst>
      <p:ext uri="{BB962C8B-B14F-4D97-AF65-F5344CB8AC3E}">
        <p14:creationId xmlns:p14="http://schemas.microsoft.com/office/powerpoint/2010/main" val="1583297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C6A3FD2-DD92-4C49-ABF9-BB70B97AF022}" type="datetimeFigureOut">
              <a:rPr kumimoji="1" lang="ja-JP" altLang="en-US" smtClean="0"/>
              <a:t>2024/1/10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D6F365-7763-4DA2-A260-19D2F34FD6CF}" type="slidenum">
              <a:rPr kumimoji="1" lang="ja-JP" altLang="en-US" smtClean="0"/>
              <a:t>‹#›</a:t>
            </a:fld>
            <a:endParaRPr kumimoji="1" lang="ja-JP" altLang="en-US"/>
          </a:p>
        </p:txBody>
      </p:sp>
    </p:spTree>
    <p:extLst>
      <p:ext uri="{BB962C8B-B14F-4D97-AF65-F5344CB8AC3E}">
        <p14:creationId xmlns:p14="http://schemas.microsoft.com/office/powerpoint/2010/main" val="2410966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C6A3FD2-DD92-4C49-ABF9-BB70B97AF022}" type="datetimeFigureOut">
              <a:rPr kumimoji="1" lang="ja-JP" altLang="en-US" smtClean="0"/>
              <a:t>2024/1/10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D6F365-7763-4DA2-A260-19D2F34FD6CF}" type="slidenum">
              <a:rPr kumimoji="1" lang="ja-JP" altLang="en-US" smtClean="0"/>
              <a:t>‹#›</a:t>
            </a:fld>
            <a:endParaRPr kumimoji="1" lang="ja-JP" altLang="en-US"/>
          </a:p>
        </p:txBody>
      </p:sp>
    </p:spTree>
    <p:extLst>
      <p:ext uri="{BB962C8B-B14F-4D97-AF65-F5344CB8AC3E}">
        <p14:creationId xmlns:p14="http://schemas.microsoft.com/office/powerpoint/2010/main" val="489554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C6A3FD2-DD92-4C49-ABF9-BB70B97AF022}" type="datetimeFigureOut">
              <a:rPr kumimoji="1" lang="ja-JP" altLang="en-US" smtClean="0"/>
              <a:t>2024/1/10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D6F365-7763-4DA2-A260-19D2F34FD6CF}" type="slidenum">
              <a:rPr kumimoji="1" lang="ja-JP" altLang="en-US" smtClean="0"/>
              <a:t>‹#›</a:t>
            </a:fld>
            <a:endParaRPr kumimoji="1" lang="ja-JP" altLang="en-US"/>
          </a:p>
        </p:txBody>
      </p:sp>
    </p:spTree>
    <p:extLst>
      <p:ext uri="{BB962C8B-B14F-4D97-AF65-F5344CB8AC3E}">
        <p14:creationId xmlns:p14="http://schemas.microsoft.com/office/powerpoint/2010/main" val="2012545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C6A3FD2-DD92-4C49-ABF9-BB70B97AF022}" type="datetimeFigureOut">
              <a:rPr kumimoji="1" lang="ja-JP" altLang="en-US" smtClean="0"/>
              <a:t>2024/1/10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D6F365-7763-4DA2-A260-19D2F34FD6CF}" type="slidenum">
              <a:rPr kumimoji="1" lang="ja-JP" altLang="en-US" smtClean="0"/>
              <a:t>‹#›</a:t>
            </a:fld>
            <a:endParaRPr kumimoji="1" lang="ja-JP" altLang="en-US"/>
          </a:p>
        </p:txBody>
      </p:sp>
    </p:spTree>
    <p:extLst>
      <p:ext uri="{BB962C8B-B14F-4D97-AF65-F5344CB8AC3E}">
        <p14:creationId xmlns:p14="http://schemas.microsoft.com/office/powerpoint/2010/main" val="3173014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C6A3FD2-DD92-4C49-ABF9-BB70B97AF022}" type="datetimeFigureOut">
              <a:rPr kumimoji="1" lang="ja-JP" altLang="en-US" smtClean="0"/>
              <a:t>2024/1/10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D6F365-7763-4DA2-A260-19D2F34FD6CF}" type="slidenum">
              <a:rPr kumimoji="1" lang="ja-JP" altLang="en-US" smtClean="0"/>
              <a:t>‹#›</a:t>
            </a:fld>
            <a:endParaRPr kumimoji="1" lang="ja-JP" altLang="en-US"/>
          </a:p>
        </p:txBody>
      </p:sp>
    </p:spTree>
    <p:extLst>
      <p:ext uri="{BB962C8B-B14F-4D97-AF65-F5344CB8AC3E}">
        <p14:creationId xmlns:p14="http://schemas.microsoft.com/office/powerpoint/2010/main" val="8180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a:t>マスター テキストの書式設定</a:t>
            </a:r>
          </a:p>
        </p:txBody>
      </p:sp>
      <p:sp>
        <p:nvSpPr>
          <p:cNvPr id="4" name="Content Placeholder 3"/>
          <p:cNvSpPr>
            <a:spLocks noGrp="1"/>
          </p:cNvSpPr>
          <p:nvPr>
            <p:ph sz="half" idx="2"/>
          </p:nvPr>
        </p:nvSpPr>
        <p:spPr>
          <a:xfrm>
            <a:off x="1041426" y="3905482"/>
            <a:ext cx="6396193"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a:t>マスター テキストの書式設定</a:t>
            </a:r>
          </a:p>
        </p:txBody>
      </p:sp>
      <p:sp>
        <p:nvSpPr>
          <p:cNvPr id="6" name="Content Placeholder 5"/>
          <p:cNvSpPr>
            <a:spLocks noGrp="1"/>
          </p:cNvSpPr>
          <p:nvPr>
            <p:ph sz="quarter" idx="4"/>
          </p:nvPr>
        </p:nvSpPr>
        <p:spPr>
          <a:xfrm>
            <a:off x="7654172" y="3905482"/>
            <a:ext cx="6427693"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C6A3FD2-DD92-4C49-ABF9-BB70B97AF022}" type="datetimeFigureOut">
              <a:rPr kumimoji="1" lang="ja-JP" altLang="en-US" smtClean="0"/>
              <a:t>2024/1/10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3D6F365-7763-4DA2-A260-19D2F34FD6CF}" type="slidenum">
              <a:rPr kumimoji="1" lang="ja-JP" altLang="en-US" smtClean="0"/>
              <a:t>‹#›</a:t>
            </a:fld>
            <a:endParaRPr kumimoji="1" lang="ja-JP" altLang="en-US"/>
          </a:p>
        </p:txBody>
      </p:sp>
    </p:spTree>
    <p:extLst>
      <p:ext uri="{BB962C8B-B14F-4D97-AF65-F5344CB8AC3E}">
        <p14:creationId xmlns:p14="http://schemas.microsoft.com/office/powerpoint/2010/main" val="924432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C6A3FD2-DD92-4C49-ABF9-BB70B97AF022}" type="datetimeFigureOut">
              <a:rPr kumimoji="1" lang="ja-JP" altLang="en-US" smtClean="0"/>
              <a:t>2024/1/10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3D6F365-7763-4DA2-A260-19D2F34FD6CF}" type="slidenum">
              <a:rPr kumimoji="1" lang="ja-JP" altLang="en-US" smtClean="0"/>
              <a:t>‹#›</a:t>
            </a:fld>
            <a:endParaRPr kumimoji="1" lang="ja-JP" altLang="en-US"/>
          </a:p>
        </p:txBody>
      </p:sp>
    </p:spTree>
    <p:extLst>
      <p:ext uri="{BB962C8B-B14F-4D97-AF65-F5344CB8AC3E}">
        <p14:creationId xmlns:p14="http://schemas.microsoft.com/office/powerpoint/2010/main" val="543903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6A3FD2-DD92-4C49-ABF9-BB70B97AF022}" type="datetimeFigureOut">
              <a:rPr kumimoji="1" lang="ja-JP" altLang="en-US" smtClean="0"/>
              <a:t>2024/1/10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3D6F365-7763-4DA2-A260-19D2F34FD6CF}" type="slidenum">
              <a:rPr kumimoji="1" lang="ja-JP" altLang="en-US" smtClean="0"/>
              <a:t>‹#›</a:t>
            </a:fld>
            <a:endParaRPr kumimoji="1" lang="ja-JP" altLang="en-US"/>
          </a:p>
        </p:txBody>
      </p:sp>
    </p:spTree>
    <p:extLst>
      <p:ext uri="{BB962C8B-B14F-4D97-AF65-F5344CB8AC3E}">
        <p14:creationId xmlns:p14="http://schemas.microsoft.com/office/powerpoint/2010/main" val="2704546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C6A3FD2-DD92-4C49-ABF9-BB70B97AF022}" type="datetimeFigureOut">
              <a:rPr kumimoji="1" lang="ja-JP" altLang="en-US" smtClean="0"/>
              <a:t>2024/1/10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D6F365-7763-4DA2-A260-19D2F34FD6CF}" type="slidenum">
              <a:rPr kumimoji="1" lang="ja-JP" altLang="en-US" smtClean="0"/>
              <a:t>‹#›</a:t>
            </a:fld>
            <a:endParaRPr kumimoji="1" lang="ja-JP" altLang="en-US"/>
          </a:p>
        </p:txBody>
      </p:sp>
    </p:spTree>
    <p:extLst>
      <p:ext uri="{BB962C8B-B14F-4D97-AF65-F5344CB8AC3E}">
        <p14:creationId xmlns:p14="http://schemas.microsoft.com/office/powerpoint/2010/main" val="3853507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C6A3FD2-DD92-4C49-ABF9-BB70B97AF022}" type="datetimeFigureOut">
              <a:rPr kumimoji="1" lang="ja-JP" altLang="en-US" smtClean="0"/>
              <a:t>2024/1/10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D6F365-7763-4DA2-A260-19D2F34FD6CF}" type="slidenum">
              <a:rPr kumimoji="1" lang="ja-JP" altLang="en-US" smtClean="0"/>
              <a:t>‹#›</a:t>
            </a:fld>
            <a:endParaRPr kumimoji="1" lang="ja-JP" altLang="en-US"/>
          </a:p>
        </p:txBody>
      </p:sp>
    </p:spTree>
    <p:extLst>
      <p:ext uri="{BB962C8B-B14F-4D97-AF65-F5344CB8AC3E}">
        <p14:creationId xmlns:p14="http://schemas.microsoft.com/office/powerpoint/2010/main" val="2858666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CC6A3FD2-DD92-4C49-ABF9-BB70B97AF022}" type="datetimeFigureOut">
              <a:rPr kumimoji="1" lang="ja-JP" altLang="en-US" smtClean="0"/>
              <a:t>2024/1/10</a:t>
            </a:fld>
            <a:endParaRPr kumimoji="1" lang="ja-JP" alt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93D6F365-7763-4DA2-A260-19D2F34FD6CF}" type="slidenum">
              <a:rPr kumimoji="1" lang="ja-JP" altLang="en-US" smtClean="0"/>
              <a:t>‹#›</a:t>
            </a:fld>
            <a:endParaRPr kumimoji="1" lang="ja-JP" altLang="en-US"/>
          </a:p>
        </p:txBody>
      </p:sp>
    </p:spTree>
    <p:extLst>
      <p:ext uri="{BB962C8B-B14F-4D97-AF65-F5344CB8AC3E}">
        <p14:creationId xmlns:p14="http://schemas.microsoft.com/office/powerpoint/2010/main" val="19428373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425550"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kumimoji="1"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kumimoji="1"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kumimoji="1"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9pPr>
    </p:bodyStyle>
    <p:otherStyle>
      <a:defPPr>
        <a:defRPr lang="en-US"/>
      </a:defPPr>
      <a:lvl1pPr marL="0" algn="l" defTabSz="1425550" rtl="0" eaLnBrk="1" latinLnBrk="0" hangingPunct="1">
        <a:defRPr kumimoji="1" sz="2806" kern="1200">
          <a:solidFill>
            <a:schemeClr val="tx1"/>
          </a:solidFill>
          <a:latin typeface="+mn-lt"/>
          <a:ea typeface="+mn-ea"/>
          <a:cs typeface="+mn-cs"/>
        </a:defRPr>
      </a:lvl1pPr>
      <a:lvl2pPr marL="712775" algn="l" defTabSz="1425550" rtl="0" eaLnBrk="1" latinLnBrk="0" hangingPunct="1">
        <a:defRPr kumimoji="1" sz="2806" kern="1200">
          <a:solidFill>
            <a:schemeClr val="tx1"/>
          </a:solidFill>
          <a:latin typeface="+mn-lt"/>
          <a:ea typeface="+mn-ea"/>
          <a:cs typeface="+mn-cs"/>
        </a:defRPr>
      </a:lvl2pPr>
      <a:lvl3pPr marL="1425550" algn="l" defTabSz="1425550" rtl="0" eaLnBrk="1" latinLnBrk="0" hangingPunct="1">
        <a:defRPr kumimoji="1" sz="2806" kern="1200">
          <a:solidFill>
            <a:schemeClr val="tx1"/>
          </a:solidFill>
          <a:latin typeface="+mn-lt"/>
          <a:ea typeface="+mn-ea"/>
          <a:cs typeface="+mn-cs"/>
        </a:defRPr>
      </a:lvl3pPr>
      <a:lvl4pPr marL="2138324" algn="l" defTabSz="1425550" rtl="0" eaLnBrk="1" latinLnBrk="0" hangingPunct="1">
        <a:defRPr kumimoji="1" sz="2806" kern="1200">
          <a:solidFill>
            <a:schemeClr val="tx1"/>
          </a:solidFill>
          <a:latin typeface="+mn-lt"/>
          <a:ea typeface="+mn-ea"/>
          <a:cs typeface="+mn-cs"/>
        </a:defRPr>
      </a:lvl4pPr>
      <a:lvl5pPr marL="2851099" algn="l" defTabSz="1425550" rtl="0" eaLnBrk="1" latinLnBrk="0" hangingPunct="1">
        <a:defRPr kumimoji="1" sz="2806" kern="1200">
          <a:solidFill>
            <a:schemeClr val="tx1"/>
          </a:solidFill>
          <a:latin typeface="+mn-lt"/>
          <a:ea typeface="+mn-ea"/>
          <a:cs typeface="+mn-cs"/>
        </a:defRPr>
      </a:lvl5pPr>
      <a:lvl6pPr marL="3563874" algn="l" defTabSz="1425550" rtl="0" eaLnBrk="1" latinLnBrk="0" hangingPunct="1">
        <a:defRPr kumimoji="1" sz="2806" kern="1200">
          <a:solidFill>
            <a:schemeClr val="tx1"/>
          </a:solidFill>
          <a:latin typeface="+mn-lt"/>
          <a:ea typeface="+mn-ea"/>
          <a:cs typeface="+mn-cs"/>
        </a:defRPr>
      </a:lvl6pPr>
      <a:lvl7pPr marL="4276649" algn="l" defTabSz="1425550" rtl="0" eaLnBrk="1" latinLnBrk="0" hangingPunct="1">
        <a:defRPr kumimoji="1" sz="2806" kern="1200">
          <a:solidFill>
            <a:schemeClr val="tx1"/>
          </a:solidFill>
          <a:latin typeface="+mn-lt"/>
          <a:ea typeface="+mn-ea"/>
          <a:cs typeface="+mn-cs"/>
        </a:defRPr>
      </a:lvl7pPr>
      <a:lvl8pPr marL="4989424" algn="l" defTabSz="1425550" rtl="0" eaLnBrk="1" latinLnBrk="0" hangingPunct="1">
        <a:defRPr kumimoji="1" sz="2806" kern="1200">
          <a:solidFill>
            <a:schemeClr val="tx1"/>
          </a:solidFill>
          <a:latin typeface="+mn-lt"/>
          <a:ea typeface="+mn-ea"/>
          <a:cs typeface="+mn-cs"/>
        </a:defRPr>
      </a:lvl8pPr>
      <a:lvl9pPr marL="5702198" algn="l" defTabSz="1425550" rtl="0" eaLnBrk="1" latinLnBrk="0" hangingPunct="1">
        <a:defRPr kumimoji="1"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0.jpg"/><Relationship Id="rId18" Type="http://schemas.openxmlformats.org/officeDocument/2006/relationships/image" Target="../media/image15.png"/><Relationship Id="rId26" Type="http://schemas.openxmlformats.org/officeDocument/2006/relationships/image" Target="../media/image20.png"/><Relationship Id="rId3" Type="http://schemas.openxmlformats.org/officeDocument/2006/relationships/image" Target="../media/image1.png"/><Relationship Id="rId21" Type="http://schemas.microsoft.com/office/2007/relationships/hdphoto" Target="../media/hdphoto3.wdp"/><Relationship Id="rId7" Type="http://schemas.openxmlformats.org/officeDocument/2006/relationships/image" Target="../media/image5.png"/><Relationship Id="rId12" Type="http://schemas.openxmlformats.org/officeDocument/2006/relationships/image" Target="../media/image9.jpeg"/><Relationship Id="rId17" Type="http://schemas.openxmlformats.org/officeDocument/2006/relationships/image" Target="../media/image14.jpg"/><Relationship Id="rId25" Type="http://schemas.microsoft.com/office/2007/relationships/hdphoto" Target="../media/hdphoto4.wdp"/><Relationship Id="rId2" Type="http://schemas.openxmlformats.org/officeDocument/2006/relationships/notesSlide" Target="../notesSlides/notesSlide1.xml"/><Relationship Id="rId16" Type="http://schemas.openxmlformats.org/officeDocument/2006/relationships/image" Target="../media/image13.jpeg"/><Relationship Id="rId20" Type="http://schemas.openxmlformats.org/officeDocument/2006/relationships/image" Target="../media/image16.png"/><Relationship Id="rId29" Type="http://schemas.microsoft.com/office/2007/relationships/hdphoto" Target="../media/hdphoto6.wdp"/><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8.jpeg"/><Relationship Id="rId24" Type="http://schemas.openxmlformats.org/officeDocument/2006/relationships/image" Target="../media/image19.png"/><Relationship Id="rId5" Type="http://schemas.openxmlformats.org/officeDocument/2006/relationships/image" Target="../media/image3.jpeg"/><Relationship Id="rId15" Type="http://schemas.openxmlformats.org/officeDocument/2006/relationships/image" Target="../media/image12.jpeg"/><Relationship Id="rId23" Type="http://schemas.openxmlformats.org/officeDocument/2006/relationships/image" Target="../media/image18.jpeg"/><Relationship Id="rId28" Type="http://schemas.openxmlformats.org/officeDocument/2006/relationships/image" Target="../media/image21.png"/><Relationship Id="rId10" Type="http://schemas.openxmlformats.org/officeDocument/2006/relationships/image" Target="../media/image7.jpeg"/><Relationship Id="rId19" Type="http://schemas.microsoft.com/office/2007/relationships/hdphoto" Target="../media/hdphoto2.wdp"/><Relationship Id="rId31" Type="http://schemas.openxmlformats.org/officeDocument/2006/relationships/image" Target="../media/image23.tmp"/><Relationship Id="rId4" Type="http://schemas.openxmlformats.org/officeDocument/2006/relationships/image" Target="../media/image2.jpeg"/><Relationship Id="rId9" Type="http://schemas.openxmlformats.org/officeDocument/2006/relationships/image" Target="../media/image6.png"/><Relationship Id="rId14" Type="http://schemas.openxmlformats.org/officeDocument/2006/relationships/image" Target="../media/image11.jpg"/><Relationship Id="rId22" Type="http://schemas.openxmlformats.org/officeDocument/2006/relationships/image" Target="../media/image17.jpg"/><Relationship Id="rId27" Type="http://schemas.microsoft.com/office/2007/relationships/hdphoto" Target="../media/hdphoto5.wdp"/><Relationship Id="rId30" Type="http://schemas.openxmlformats.org/officeDocument/2006/relationships/image" Target="../media/image22.tmp"/></Relationships>
</file>

<file path=ppt/slides/_rels/slide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10.jpg"/><Relationship Id="rId3" Type="http://schemas.openxmlformats.org/officeDocument/2006/relationships/image" Target="../media/image24.jpeg"/><Relationship Id="rId7" Type="http://schemas.microsoft.com/office/2007/relationships/hdphoto" Target="../media/hdphoto8.wdp"/><Relationship Id="rId12"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0.png"/><Relationship Id="rId5" Type="http://schemas.microsoft.com/office/2007/relationships/hdphoto" Target="../media/hdphoto7.wdp"/><Relationship Id="rId10" Type="http://schemas.openxmlformats.org/officeDocument/2006/relationships/image" Target="../media/image29.png"/><Relationship Id="rId4" Type="http://schemas.openxmlformats.org/officeDocument/2006/relationships/image" Target="../media/image25.png"/><Relationship Id="rId9" Type="http://schemas.openxmlformats.org/officeDocument/2006/relationships/image" Target="../media/image28.jpeg"/><Relationship Id="rId1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CAB4BA04-7E23-CEDA-B731-B5EEA31615EC}"/>
              </a:ext>
            </a:extLst>
          </p:cNvPr>
          <p:cNvSpPr txBox="1"/>
          <p:nvPr/>
        </p:nvSpPr>
        <p:spPr>
          <a:xfrm>
            <a:off x="85812" y="9476"/>
            <a:ext cx="6780502" cy="707886"/>
          </a:xfrm>
          <a:prstGeom prst="rect">
            <a:avLst/>
          </a:prstGeom>
          <a:noFill/>
        </p:spPr>
        <p:txBody>
          <a:bodyPr wrap="square">
            <a:spAutoFit/>
          </a:bodyPr>
          <a:lstStyle/>
          <a:p>
            <a:pPr defTabSz="640596">
              <a:defRPr/>
            </a:pPr>
            <a:r>
              <a:rPr kumimoji="1" lang="en-US" altLang="ja-JP" sz="4000" dirty="0">
                <a:solidFill>
                  <a:srgbClr val="FF0000"/>
                </a:solidFill>
                <a:highlight>
                  <a:srgbClr val="FFFF00"/>
                </a:highlight>
                <a:latin typeface="HGS創英ﾌﾟﾚｾﾞﾝｽEB" panose="02020800000000000000" pitchFamily="18" charset="-128"/>
                <a:ea typeface="HGS創英ﾌﾟﾚｾﾞﾝｽEB" panose="02020800000000000000" pitchFamily="18" charset="-128"/>
              </a:rPr>
              <a:t>2024</a:t>
            </a:r>
            <a:r>
              <a:rPr kumimoji="1" lang="ja-JP" altLang="en-US" sz="4000" dirty="0">
                <a:solidFill>
                  <a:srgbClr val="FF0000"/>
                </a:solidFill>
                <a:highlight>
                  <a:srgbClr val="FFFF00"/>
                </a:highlight>
                <a:latin typeface="HGS創英ﾌﾟﾚｾﾞﾝｽEB" panose="02020800000000000000" pitchFamily="18" charset="-128"/>
                <a:ea typeface="HGS創英ﾌﾟﾚｾﾞﾝｽEB" panose="02020800000000000000" pitchFamily="18" charset="-128"/>
              </a:rPr>
              <a:t>年</a:t>
            </a:r>
            <a:r>
              <a:rPr kumimoji="1" lang="en-US" altLang="ja-JP" sz="4000" dirty="0">
                <a:solidFill>
                  <a:srgbClr val="FF0000"/>
                </a:solidFill>
                <a:highlight>
                  <a:srgbClr val="FFFF00"/>
                </a:highlight>
                <a:latin typeface="HGS創英ﾌﾟﾚｾﾞﾝｽEB" panose="02020800000000000000" pitchFamily="18" charset="-128"/>
                <a:ea typeface="HGS創英ﾌﾟﾚｾﾞﾝｽEB" panose="02020800000000000000" pitchFamily="18" charset="-128"/>
              </a:rPr>
              <a:t>2</a:t>
            </a:r>
            <a:r>
              <a:rPr kumimoji="1" lang="ja-JP" altLang="en-US" sz="4000" dirty="0">
                <a:solidFill>
                  <a:srgbClr val="FF0000"/>
                </a:solidFill>
                <a:highlight>
                  <a:srgbClr val="FFFF00"/>
                </a:highlight>
                <a:latin typeface="HGS創英ﾌﾟﾚｾﾞﾝｽEB" panose="02020800000000000000" pitchFamily="18" charset="-128"/>
                <a:ea typeface="HGS創英ﾌﾟﾚｾﾞﾝｽEB" panose="02020800000000000000" pitchFamily="18" charset="-128"/>
              </a:rPr>
              <a:t>月</a:t>
            </a:r>
            <a:r>
              <a:rPr kumimoji="1" lang="ja-JP" altLang="en-US" sz="3800" dirty="0">
                <a:solidFill>
                  <a:srgbClr val="9BBB59">
                    <a:lumMod val="75000"/>
                  </a:srgbClr>
                </a:solidFill>
                <a:latin typeface="HGS創英ﾌﾟﾚｾﾞﾝｽEB" panose="02020800000000000000" pitchFamily="18" charset="-128"/>
                <a:ea typeface="HGS創英ﾌﾟﾚｾﾞﾝｽEB" panose="02020800000000000000" pitchFamily="18" charset="-128"/>
              </a:rPr>
              <a:t>お出かけ予定表</a:t>
            </a:r>
            <a:endParaRPr kumimoji="1" lang="en-US" altLang="ja-JP" sz="3200" dirty="0">
              <a:solidFill>
                <a:srgbClr val="9BBB59">
                  <a:lumMod val="75000"/>
                </a:srgbClr>
              </a:solidFill>
              <a:latin typeface="HGS創英ﾌﾟﾚｾﾞﾝｽEB" panose="02020800000000000000" pitchFamily="18" charset="-128"/>
              <a:ea typeface="HGS創英ﾌﾟﾚｾﾞﾝｽEB" panose="02020800000000000000" pitchFamily="18" charset="-128"/>
            </a:endParaRPr>
          </a:p>
        </p:txBody>
      </p:sp>
      <p:sp>
        <p:nvSpPr>
          <p:cNvPr id="216" name="正方形/長方形 215">
            <a:extLst>
              <a:ext uri="{FF2B5EF4-FFF2-40B4-BE49-F238E27FC236}">
                <a16:creationId xmlns:a16="http://schemas.microsoft.com/office/drawing/2014/main" id="{05EEB8CE-05A0-ED7C-D340-CC729800A3D9}"/>
              </a:ext>
            </a:extLst>
          </p:cNvPr>
          <p:cNvSpPr/>
          <p:nvPr/>
        </p:nvSpPr>
        <p:spPr>
          <a:xfrm>
            <a:off x="4553557" y="703607"/>
            <a:ext cx="2818252" cy="699057"/>
          </a:xfrm>
          <a:prstGeom prst="rect">
            <a:avLst/>
          </a:prstGeom>
          <a:solidFill>
            <a:sysClr val="window" lastClr="FFFFFF"/>
          </a:solidFill>
          <a:ln w="25400" cap="flat" cmpd="sng" algn="ctr">
            <a:solidFill>
              <a:srgbClr val="F79646"/>
            </a:solidFill>
            <a:prstDash val="solid"/>
          </a:ln>
          <a:effectLst/>
        </p:spPr>
        <p:txBody>
          <a:bodyPr rot="0" spcFirstLastPara="0" vert="horz" wrap="square" lIns="98694" tIns="49347" rIns="98694" bIns="49347" numCol="1" spcCol="0" rtlCol="0" fromWordArt="0" anchor="ctr" anchorCtr="0" forceAA="0" compatLnSpc="1">
            <a:prstTxWarp prst="textNoShape">
              <a:avLst/>
            </a:prstTxWarp>
            <a:noAutofit/>
          </a:bodyPr>
          <a:lstStyle/>
          <a:p>
            <a:pPr defTabSz="640596">
              <a:defRPr/>
            </a:pPr>
            <a:r>
              <a:rPr kumimoji="1" lang="ja-JP" altLang="en-US" sz="97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ご自宅への送迎時間等詳細は旅行開始の</a:t>
            </a:r>
            <a:r>
              <a:rPr kumimoji="1" lang="ja-JP" altLang="en-US" sz="971"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前日に</a:t>
            </a:r>
            <a:endParaRPr kumimoji="1" lang="en-US" altLang="ja-JP" sz="971"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a:p>
            <a:pPr defTabSz="640596">
              <a:defRPr/>
            </a:pPr>
            <a:r>
              <a:rPr kumimoji="1" lang="ja-JP" altLang="en-US" sz="97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ご案内いたします</a:t>
            </a:r>
          </a:p>
          <a:p>
            <a:pPr defTabSz="640596">
              <a:defRPr/>
            </a:pPr>
            <a:r>
              <a:rPr kumimoji="1" lang="ja-JP" altLang="en-US" sz="97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＊交通渋滞など当日の諸事情により施設、食事</a:t>
            </a:r>
            <a:endParaRPr kumimoji="1" lang="en-US" altLang="ja-JP" sz="97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a:p>
            <a:pPr defTabSz="640596">
              <a:defRPr/>
            </a:pPr>
            <a:r>
              <a:rPr kumimoji="1" lang="ja-JP" altLang="en-US" sz="97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　場所、帰着時間が変更になる場合があります</a:t>
            </a:r>
          </a:p>
        </p:txBody>
      </p:sp>
      <p:sp>
        <p:nvSpPr>
          <p:cNvPr id="2" name="テキスト ボックス 1">
            <a:extLst>
              <a:ext uri="{FF2B5EF4-FFF2-40B4-BE49-F238E27FC236}">
                <a16:creationId xmlns:a16="http://schemas.microsoft.com/office/drawing/2014/main" id="{01B410B5-23D9-ACC9-701E-F5B865892B80}"/>
              </a:ext>
            </a:extLst>
          </p:cNvPr>
          <p:cNvSpPr txBox="1"/>
          <p:nvPr/>
        </p:nvSpPr>
        <p:spPr>
          <a:xfrm>
            <a:off x="186628" y="709291"/>
            <a:ext cx="4354229" cy="490904"/>
          </a:xfrm>
          <a:prstGeom prst="rect">
            <a:avLst/>
          </a:prstGeom>
          <a:noFill/>
        </p:spPr>
        <p:txBody>
          <a:bodyPr wrap="square">
            <a:spAutoFit/>
          </a:bodyPr>
          <a:lstStyle/>
          <a:p>
            <a:pPr algn="just" defTabSz="640596">
              <a:defRPr/>
            </a:pPr>
            <a:r>
              <a:rPr kumimoji="1" lang="ja-JP" altLang="en-US" sz="1295"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・パック割などお得特典があります、詳しくは担当まで</a:t>
            </a:r>
            <a:endParaRPr kumimoji="1" lang="en-US" altLang="ja-JP" sz="1295"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a:p>
            <a:pPr algn="just" defTabSz="640596">
              <a:defRPr/>
            </a:pPr>
            <a:r>
              <a:rPr kumimoji="1" lang="ja-JP" altLang="en-US" sz="1295"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　ご連絡ください</a:t>
            </a:r>
            <a:endParaRPr kumimoji="1" lang="en-US" altLang="ja-JP" sz="1295"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 name="正方形/長方形 2">
            <a:extLst>
              <a:ext uri="{FF2B5EF4-FFF2-40B4-BE49-F238E27FC236}">
                <a16:creationId xmlns:a16="http://schemas.microsoft.com/office/drawing/2014/main" id="{04150A37-AFF4-1C60-CFBC-732F907FC96B}"/>
              </a:ext>
            </a:extLst>
          </p:cNvPr>
          <p:cNvSpPr/>
          <p:nvPr/>
        </p:nvSpPr>
        <p:spPr>
          <a:xfrm>
            <a:off x="279485" y="9038962"/>
            <a:ext cx="6936063" cy="1311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15"/>
          </a:p>
        </p:txBody>
      </p:sp>
      <p:sp>
        <p:nvSpPr>
          <p:cNvPr id="4" name="テキスト ボックス 3">
            <a:extLst>
              <a:ext uri="{FF2B5EF4-FFF2-40B4-BE49-F238E27FC236}">
                <a16:creationId xmlns:a16="http://schemas.microsoft.com/office/drawing/2014/main" id="{02F84F07-3D9C-96E8-6BBD-E7F94C69C7FF}"/>
              </a:ext>
            </a:extLst>
          </p:cNvPr>
          <p:cNvSpPr txBox="1"/>
          <p:nvPr/>
        </p:nvSpPr>
        <p:spPr>
          <a:xfrm>
            <a:off x="289720" y="9120518"/>
            <a:ext cx="4862197" cy="258404"/>
          </a:xfrm>
          <a:prstGeom prst="rect">
            <a:avLst/>
          </a:prstGeom>
          <a:noFill/>
        </p:spPr>
        <p:txBody>
          <a:bodyPr wrap="square" rtlCol="0">
            <a:spAutoFit/>
          </a:bodyPr>
          <a:lstStyle/>
          <a:p>
            <a:r>
              <a:rPr kumimoji="1" lang="ja-JP" altLang="en-US" sz="1079" dirty="0">
                <a:latin typeface="メイリオ" panose="020B0604030504040204" pitchFamily="50" charset="-128"/>
                <a:ea typeface="メイリオ" panose="020B0604030504040204" pitchFamily="50" charset="-128"/>
              </a:rPr>
              <a:t>大阪府知事登録旅行業 </a:t>
            </a:r>
            <a:r>
              <a:rPr kumimoji="1" lang="en-US" altLang="ja-JP" sz="1079" dirty="0">
                <a:latin typeface="メイリオ" panose="020B0604030504040204" pitchFamily="50" charset="-128"/>
                <a:ea typeface="メイリオ" panose="020B0604030504040204" pitchFamily="50" charset="-128"/>
              </a:rPr>
              <a:t>2-2996</a:t>
            </a:r>
            <a:r>
              <a:rPr kumimoji="1" lang="ja-JP" altLang="en-US" sz="1079" dirty="0">
                <a:latin typeface="メイリオ" panose="020B0604030504040204" pitchFamily="50" charset="-128"/>
                <a:ea typeface="メイリオ" panose="020B0604030504040204" pitchFamily="50" charset="-128"/>
              </a:rPr>
              <a:t>号 総合旅行業務取扱管理者</a:t>
            </a:r>
            <a:r>
              <a:rPr kumimoji="1" lang="en-US" altLang="ja-JP" sz="1079" dirty="0">
                <a:latin typeface="メイリオ" panose="020B0604030504040204" pitchFamily="50" charset="-128"/>
                <a:ea typeface="メイリオ" panose="020B0604030504040204" pitchFamily="50" charset="-128"/>
              </a:rPr>
              <a:t>:</a:t>
            </a:r>
            <a:r>
              <a:rPr kumimoji="1" lang="ja-JP" altLang="en-US" sz="1079" dirty="0">
                <a:latin typeface="メイリオ" panose="020B0604030504040204" pitchFamily="50" charset="-128"/>
                <a:ea typeface="メイリオ" panose="020B0604030504040204" pitchFamily="50" charset="-128"/>
              </a:rPr>
              <a:t>三好 久美子</a:t>
            </a:r>
          </a:p>
        </p:txBody>
      </p:sp>
      <p:sp>
        <p:nvSpPr>
          <p:cNvPr id="5" name="テキスト ボックス 4">
            <a:extLst>
              <a:ext uri="{FF2B5EF4-FFF2-40B4-BE49-F238E27FC236}">
                <a16:creationId xmlns:a16="http://schemas.microsoft.com/office/drawing/2014/main" id="{63BE3C8C-6EA7-4A50-38B8-E7E292F8B449}"/>
              </a:ext>
            </a:extLst>
          </p:cNvPr>
          <p:cNvSpPr txBox="1"/>
          <p:nvPr/>
        </p:nvSpPr>
        <p:spPr>
          <a:xfrm>
            <a:off x="289720" y="9219239"/>
            <a:ext cx="2653088" cy="557397"/>
          </a:xfrm>
          <a:prstGeom prst="rect">
            <a:avLst/>
          </a:prstGeom>
          <a:noFill/>
        </p:spPr>
        <p:txBody>
          <a:bodyPr wrap="square">
            <a:spAutoFit/>
          </a:bodyPr>
          <a:lstStyle/>
          <a:p>
            <a:r>
              <a:rPr lang="en-US" altLang="ja-JP" sz="3022" kern="1400" dirty="0">
                <a:solidFill>
                  <a:srgbClr val="99BB5A"/>
                </a:solidFill>
                <a:effectLst>
                  <a:outerShdw blurRad="50800" dist="38100" dir="2700000" algn="tl">
                    <a:srgbClr val="000000">
                      <a:alpha val="40000"/>
                    </a:srgbClr>
                  </a:outerShdw>
                </a:effectLst>
                <a:latin typeface="Trebuchet MS" panose="020B0603020202020204" pitchFamily="34" charset="0"/>
              </a:rPr>
              <a:t>Heartful Tours</a:t>
            </a:r>
            <a:endParaRPr lang="en-US" altLang="ja-JP" sz="756" kern="1400" dirty="0">
              <a:solidFill>
                <a:srgbClr val="000000"/>
              </a:solidFill>
              <a:latin typeface="Calibri" panose="020F0502020204030204" pitchFamily="34" charset="0"/>
            </a:endParaRPr>
          </a:p>
        </p:txBody>
      </p:sp>
      <p:sp>
        <p:nvSpPr>
          <p:cNvPr id="6" name="テキスト ボックス 5">
            <a:extLst>
              <a:ext uri="{FF2B5EF4-FFF2-40B4-BE49-F238E27FC236}">
                <a16:creationId xmlns:a16="http://schemas.microsoft.com/office/drawing/2014/main" id="{F101A321-AA26-50FB-1DF6-D018AABCB8CE}"/>
              </a:ext>
            </a:extLst>
          </p:cNvPr>
          <p:cNvSpPr txBox="1"/>
          <p:nvPr/>
        </p:nvSpPr>
        <p:spPr>
          <a:xfrm>
            <a:off x="289720" y="9720130"/>
            <a:ext cx="2858815" cy="623761"/>
          </a:xfrm>
          <a:prstGeom prst="rect">
            <a:avLst/>
          </a:prstGeom>
          <a:noFill/>
        </p:spPr>
        <p:txBody>
          <a:bodyPr wrap="square" rtlCol="0">
            <a:spAutoFit/>
          </a:bodyPr>
          <a:lstStyle/>
          <a:p>
            <a:pPr>
              <a:lnSpc>
                <a:spcPct val="119000"/>
              </a:lnSpc>
              <a:spcAft>
                <a:spcPts val="648"/>
              </a:spcAft>
            </a:pPr>
            <a:r>
              <a:rPr lang="ja-JP" altLang="en-US" sz="971" dirty="0">
                <a:latin typeface="メイリオ" panose="020B0604030504040204" pitchFamily="50" charset="-128"/>
                <a:ea typeface="メイリオ" panose="020B0604030504040204" pitchFamily="50" charset="-128"/>
              </a:rPr>
              <a:t>ハートフルサンク トナリエオフィス</a:t>
            </a:r>
            <a:br>
              <a:rPr lang="en-US" altLang="ja-JP" sz="971" dirty="0">
                <a:latin typeface="メイリオ" panose="020B0604030504040204" pitchFamily="50" charset="-128"/>
                <a:ea typeface="メイリオ" panose="020B0604030504040204" pitchFamily="50" charset="-128"/>
              </a:rPr>
            </a:br>
            <a:r>
              <a:rPr lang="ja-JP" altLang="en-US" sz="971" dirty="0">
                <a:latin typeface="メイリオ" panose="020B0604030504040204" pitchFamily="50" charset="-128"/>
                <a:ea typeface="メイリオ" panose="020B0604030504040204" pitchFamily="50" charset="-128"/>
              </a:rPr>
              <a:t>〒</a:t>
            </a:r>
            <a:r>
              <a:rPr lang="en-US" altLang="ja-JP" sz="971" dirty="0">
                <a:latin typeface="メイリオ" panose="020B0604030504040204" pitchFamily="50" charset="-128"/>
                <a:ea typeface="メイリオ" panose="020B0604030504040204" pitchFamily="50" charset="-128"/>
              </a:rPr>
              <a:t>590-0132</a:t>
            </a:r>
            <a:r>
              <a:rPr lang="ja-JP" altLang="en-US" sz="971" dirty="0">
                <a:latin typeface="メイリオ" panose="020B0604030504040204" pitchFamily="50" charset="-128"/>
                <a:ea typeface="メイリオ" panose="020B0604030504040204" pitchFamily="50" charset="-128"/>
              </a:rPr>
              <a:t> 堺市南区原山台</a:t>
            </a:r>
            <a:r>
              <a:rPr lang="en-US" altLang="ja-JP" sz="971" dirty="0">
                <a:latin typeface="メイリオ" panose="020B0604030504040204" pitchFamily="50" charset="-128"/>
                <a:ea typeface="メイリオ" panose="020B0604030504040204" pitchFamily="50" charset="-128"/>
              </a:rPr>
              <a:t>2</a:t>
            </a:r>
            <a:r>
              <a:rPr lang="ja-JP" altLang="en-US" sz="971" dirty="0">
                <a:latin typeface="メイリオ" panose="020B0604030504040204" pitchFamily="50" charset="-128"/>
                <a:ea typeface="メイリオ" panose="020B0604030504040204" pitchFamily="50" charset="-128"/>
              </a:rPr>
              <a:t>丁</a:t>
            </a:r>
            <a:r>
              <a:rPr lang="en-US" altLang="ja-JP" sz="971" dirty="0">
                <a:latin typeface="メイリオ" panose="020B0604030504040204" pitchFamily="50" charset="-128"/>
                <a:ea typeface="メイリオ" panose="020B0604030504040204" pitchFamily="50" charset="-128"/>
              </a:rPr>
              <a:t>2</a:t>
            </a:r>
            <a:r>
              <a:rPr lang="ja-JP" altLang="en-US" sz="971" dirty="0">
                <a:latin typeface="メイリオ" panose="020B0604030504040204" pitchFamily="50" charset="-128"/>
                <a:ea typeface="メイリオ" panose="020B0604030504040204" pitchFamily="50" charset="-128"/>
              </a:rPr>
              <a:t>番</a:t>
            </a:r>
            <a:r>
              <a:rPr lang="en-US" altLang="ja-JP" sz="971" dirty="0">
                <a:latin typeface="メイリオ" panose="020B0604030504040204" pitchFamily="50" charset="-128"/>
                <a:ea typeface="メイリオ" panose="020B0604030504040204" pitchFamily="50" charset="-128"/>
              </a:rPr>
              <a:t>1</a:t>
            </a:r>
            <a:r>
              <a:rPr lang="ja-JP" altLang="en-US" sz="971" dirty="0">
                <a:latin typeface="メイリオ" panose="020B0604030504040204" pitchFamily="50" charset="-128"/>
                <a:ea typeface="メイリオ" panose="020B0604030504040204" pitchFamily="50" charset="-128"/>
              </a:rPr>
              <a:t>号</a:t>
            </a:r>
            <a:br>
              <a:rPr lang="en-US" altLang="ja-JP" sz="971" dirty="0">
                <a:latin typeface="メイリオ" panose="020B0604030504040204" pitchFamily="50" charset="-128"/>
                <a:ea typeface="メイリオ" panose="020B0604030504040204" pitchFamily="50" charset="-128"/>
              </a:rPr>
            </a:br>
            <a:r>
              <a:rPr lang="ja-JP" altLang="en-US" sz="971" dirty="0">
                <a:latin typeface="メイリオ" panose="020B0604030504040204" pitchFamily="50" charset="-128"/>
                <a:ea typeface="メイリオ" panose="020B0604030504040204" pitchFamily="50" charset="-128"/>
              </a:rPr>
              <a:t>トナリエ栂・美木多</a:t>
            </a:r>
            <a:r>
              <a:rPr lang="en-US" altLang="ja-JP" sz="971" dirty="0">
                <a:latin typeface="メイリオ" panose="020B0604030504040204" pitchFamily="50" charset="-128"/>
                <a:ea typeface="メイリオ" panose="020B0604030504040204" pitchFamily="50" charset="-128"/>
              </a:rPr>
              <a:t>1-7</a:t>
            </a:r>
            <a:r>
              <a:rPr lang="ja-JP" altLang="en-US" sz="971" dirty="0">
                <a:latin typeface="メイリオ" panose="020B0604030504040204" pitchFamily="50" charset="-128"/>
                <a:ea typeface="メイリオ" panose="020B0604030504040204" pitchFamily="50" charset="-128"/>
              </a:rPr>
              <a:t> </a:t>
            </a:r>
            <a:r>
              <a:rPr kumimoji="1" lang="en-US" altLang="ja-JP" sz="1000" dirty="0">
                <a:latin typeface="メイリオ" panose="020B0604030504040204" pitchFamily="50" charset="-128"/>
                <a:ea typeface="メイリオ" panose="020B0604030504040204" pitchFamily="50" charset="-128"/>
              </a:rPr>
              <a:t>FAX.072-294-6600</a:t>
            </a:r>
            <a:endParaRPr kumimoji="1" lang="ja-JP" altLang="en-US" sz="10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8C46213E-87A7-74E0-8CB5-8E9F47C575E9}"/>
              </a:ext>
            </a:extLst>
          </p:cNvPr>
          <p:cNvSpPr txBox="1"/>
          <p:nvPr/>
        </p:nvSpPr>
        <p:spPr>
          <a:xfrm>
            <a:off x="3495593" y="9468971"/>
            <a:ext cx="3518375" cy="623889"/>
          </a:xfrm>
          <a:prstGeom prst="rect">
            <a:avLst/>
          </a:prstGeom>
          <a:noFill/>
        </p:spPr>
        <p:txBody>
          <a:bodyPr wrap="square">
            <a:spAutoFit/>
          </a:bodyPr>
          <a:lstStyle/>
          <a:p>
            <a:pPr algn="r" defTabSz="640596">
              <a:defRPr/>
            </a:pPr>
            <a:r>
              <a:rPr kumimoji="1" lang="ja-JP" altLang="en-US" sz="1295"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（平日</a:t>
            </a:r>
            <a:r>
              <a:rPr kumimoji="1" lang="en-US" altLang="ja-JP" sz="1295"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9</a:t>
            </a:r>
            <a:r>
              <a:rPr kumimoji="1" lang="ja-JP" altLang="en-US" sz="1295"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時から</a:t>
            </a:r>
            <a:r>
              <a:rPr kumimoji="1" lang="en-US" altLang="ja-JP" sz="1295"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17</a:t>
            </a:r>
            <a:r>
              <a:rPr kumimoji="1" lang="ja-JP" altLang="en-US" sz="1295"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時）</a:t>
            </a:r>
          </a:p>
          <a:p>
            <a:pPr algn="r" defTabSz="640596">
              <a:defRPr/>
            </a:pPr>
            <a:r>
              <a:rPr kumimoji="1" lang="en-US" altLang="ja-JP" sz="2159" kern="100" dirty="0">
                <a:solidFill>
                  <a:prstClr val="black"/>
                </a:solidFill>
                <a:latin typeface="HGS創英角ｺﾞｼｯｸUB" panose="020B0900000000000000" pitchFamily="50" charset="-128"/>
                <a:ea typeface="HGS創英角ｺﾞｼｯｸUB" panose="020B0900000000000000" pitchFamily="50" charset="-128"/>
                <a:cs typeface="Times New Roman" panose="02020603050405020304" pitchFamily="18" charset="0"/>
              </a:rPr>
              <a:t>072-294-6336</a:t>
            </a:r>
            <a:endParaRPr kumimoji="1" lang="ja-JP" altLang="en-US" sz="1295"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A483FFDA-621F-F368-0B24-8D04878C8C53}"/>
              </a:ext>
            </a:extLst>
          </p:cNvPr>
          <p:cNvSpPr txBox="1"/>
          <p:nvPr/>
        </p:nvSpPr>
        <p:spPr>
          <a:xfrm>
            <a:off x="281905" y="10403186"/>
            <a:ext cx="502956" cy="215444"/>
          </a:xfrm>
          <a:prstGeom prst="rect">
            <a:avLst/>
          </a:prstGeom>
          <a:solidFill>
            <a:schemeClr val="bg1"/>
          </a:solidFill>
        </p:spPr>
        <p:txBody>
          <a:bodyPr wrap="square" rtlCol="0">
            <a:spAutoFit/>
          </a:bodyPr>
          <a:lstStyle/>
          <a:p>
            <a:r>
              <a:rPr kumimoji="1" lang="en-US" altLang="ja-JP" sz="800" b="1" dirty="0">
                <a:latin typeface="BIZ UDPゴシック" panose="020B0400000000000000" pitchFamily="50" charset="-128"/>
                <a:ea typeface="BIZ UDPゴシック" panose="020B0400000000000000" pitchFamily="50" charset="-128"/>
              </a:rPr>
              <a:t>2401</a:t>
            </a:r>
            <a:endParaRPr kumimoji="1" lang="ja-JP" altLang="en-US" sz="800" b="1" dirty="0">
              <a:latin typeface="BIZ UDPゴシック" panose="020B0400000000000000" pitchFamily="50" charset="-128"/>
              <a:ea typeface="BIZ UDPゴシック" panose="020B0400000000000000" pitchFamily="50" charset="-128"/>
            </a:endParaRPr>
          </a:p>
        </p:txBody>
      </p:sp>
      <p:sp>
        <p:nvSpPr>
          <p:cNvPr id="15" name="楕円 271">
            <a:extLst>
              <a:ext uri="{FF2B5EF4-FFF2-40B4-BE49-F238E27FC236}">
                <a16:creationId xmlns:a16="http://schemas.microsoft.com/office/drawing/2014/main" id="{7347F78D-E8CB-91E2-1FC4-3759900E8513}"/>
              </a:ext>
            </a:extLst>
          </p:cNvPr>
          <p:cNvSpPr/>
          <p:nvPr/>
        </p:nvSpPr>
        <p:spPr>
          <a:xfrm>
            <a:off x="-800794" y="3470598"/>
            <a:ext cx="648000" cy="18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18" dirty="0">
                <a:solidFill>
                  <a:schemeClr val="bg1"/>
                </a:solidFill>
                <a:latin typeface="HG創英角ｺﾞｼｯｸUB" panose="020B0909000000000000" pitchFamily="49" charset="-128"/>
                <a:ea typeface="HG創英角ｺﾞｼｯｸUB" panose="020B0909000000000000" pitchFamily="49" charset="-128"/>
              </a:rPr>
              <a:t>自立対象</a:t>
            </a:r>
          </a:p>
        </p:txBody>
      </p:sp>
      <p:sp>
        <p:nvSpPr>
          <p:cNvPr id="17" name="楕円 271">
            <a:extLst>
              <a:ext uri="{FF2B5EF4-FFF2-40B4-BE49-F238E27FC236}">
                <a16:creationId xmlns:a16="http://schemas.microsoft.com/office/drawing/2014/main" id="{E4FE686B-34D8-086C-6BD4-256C8CDD0195}"/>
              </a:ext>
            </a:extLst>
          </p:cNvPr>
          <p:cNvSpPr/>
          <p:nvPr/>
        </p:nvSpPr>
        <p:spPr>
          <a:xfrm>
            <a:off x="-800794" y="2746220"/>
            <a:ext cx="648000" cy="180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18" dirty="0">
                <a:solidFill>
                  <a:schemeClr val="tx1"/>
                </a:solidFill>
                <a:latin typeface="HG創英角ｺﾞｼｯｸUB" panose="020B0909000000000000" pitchFamily="49" charset="-128"/>
                <a:ea typeface="HG創英角ｺﾞｼｯｸUB" panose="020B0909000000000000" pitchFamily="49" charset="-128"/>
              </a:rPr>
              <a:t>全対応</a:t>
            </a:r>
          </a:p>
        </p:txBody>
      </p:sp>
      <p:sp>
        <p:nvSpPr>
          <p:cNvPr id="18" name="楕円 271">
            <a:extLst>
              <a:ext uri="{FF2B5EF4-FFF2-40B4-BE49-F238E27FC236}">
                <a16:creationId xmlns:a16="http://schemas.microsoft.com/office/drawing/2014/main" id="{4FB6AC57-0524-43F1-BBF6-94A3BE426F40}"/>
              </a:ext>
            </a:extLst>
          </p:cNvPr>
          <p:cNvSpPr/>
          <p:nvPr/>
        </p:nvSpPr>
        <p:spPr>
          <a:xfrm>
            <a:off x="-800794" y="2996788"/>
            <a:ext cx="648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18" dirty="0">
                <a:solidFill>
                  <a:schemeClr val="tx1"/>
                </a:solidFill>
                <a:latin typeface="HG創英角ｺﾞｼｯｸUB" panose="020B0909000000000000" pitchFamily="49" charset="-128"/>
                <a:ea typeface="HG創英角ｺﾞｼｯｸUB" panose="020B0909000000000000" pitchFamily="49" charset="-128"/>
              </a:rPr>
              <a:t>移乗可</a:t>
            </a:r>
          </a:p>
        </p:txBody>
      </p:sp>
      <p:sp>
        <p:nvSpPr>
          <p:cNvPr id="20" name="楕円 271">
            <a:extLst>
              <a:ext uri="{FF2B5EF4-FFF2-40B4-BE49-F238E27FC236}">
                <a16:creationId xmlns:a16="http://schemas.microsoft.com/office/drawing/2014/main" id="{F7657328-C7DB-DCE3-ADFA-6561F3085ED2}"/>
              </a:ext>
            </a:extLst>
          </p:cNvPr>
          <p:cNvSpPr/>
          <p:nvPr/>
        </p:nvSpPr>
        <p:spPr>
          <a:xfrm>
            <a:off x="-800794" y="3264819"/>
            <a:ext cx="648000" cy="180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18" dirty="0">
                <a:solidFill>
                  <a:schemeClr val="bg1"/>
                </a:solidFill>
                <a:latin typeface="HG創英角ｺﾞｼｯｸUB" panose="020B0909000000000000" pitchFamily="49" charset="-128"/>
                <a:ea typeface="HG創英角ｺﾞｼｯｸUB" panose="020B0909000000000000" pitchFamily="49" charset="-128"/>
              </a:rPr>
              <a:t>階段あり</a:t>
            </a:r>
          </a:p>
        </p:txBody>
      </p:sp>
      <p:graphicFrame>
        <p:nvGraphicFramePr>
          <p:cNvPr id="344" name="表 12">
            <a:extLst>
              <a:ext uri="{FF2B5EF4-FFF2-40B4-BE49-F238E27FC236}">
                <a16:creationId xmlns:a16="http://schemas.microsoft.com/office/drawing/2014/main" id="{3B066C27-EBF0-FE1D-966E-A7DE92605A97}"/>
              </a:ext>
            </a:extLst>
          </p:cNvPr>
          <p:cNvGraphicFramePr>
            <a:graphicFrameLocks noGrp="1"/>
          </p:cNvGraphicFramePr>
          <p:nvPr>
            <p:extLst>
              <p:ext uri="{D42A27DB-BD31-4B8C-83A1-F6EECF244321}">
                <p14:modId xmlns:p14="http://schemas.microsoft.com/office/powerpoint/2010/main" val="2956060472"/>
              </p:ext>
            </p:extLst>
          </p:nvPr>
        </p:nvGraphicFramePr>
        <p:xfrm>
          <a:off x="276952" y="1655225"/>
          <a:ext cx="6938515" cy="7338574"/>
        </p:xfrm>
        <a:graphic>
          <a:graphicData uri="http://schemas.openxmlformats.org/drawingml/2006/table">
            <a:tbl>
              <a:tblPr firstRow="1" bandRow="1">
                <a:tableStyleId>{5C22544A-7EE6-4342-B048-85BDC9FD1C3A}</a:tableStyleId>
              </a:tblPr>
              <a:tblGrid>
                <a:gridCol w="1918800">
                  <a:extLst>
                    <a:ext uri="{9D8B030D-6E8A-4147-A177-3AD203B41FA5}">
                      <a16:colId xmlns:a16="http://schemas.microsoft.com/office/drawing/2014/main" val="2867972075"/>
                    </a:ext>
                  </a:extLst>
                </a:gridCol>
                <a:gridCol w="5019715">
                  <a:extLst>
                    <a:ext uri="{9D8B030D-6E8A-4147-A177-3AD203B41FA5}">
                      <a16:colId xmlns:a16="http://schemas.microsoft.com/office/drawing/2014/main" val="2466931528"/>
                    </a:ext>
                  </a:extLst>
                </a:gridCol>
              </a:tblGrid>
              <a:tr h="389661">
                <a:tc>
                  <a:txBody>
                    <a:bodyPr/>
                    <a:lstStyle/>
                    <a:p>
                      <a:pPr marL="0" marR="0" lvl="0" indent="0" algn="ctr" defTabSz="755934" rtl="0" eaLnBrk="1" fontAlgn="auto" latinLnBrk="0" hangingPunct="1">
                        <a:lnSpc>
                          <a:spcPct val="125000"/>
                        </a:lnSpc>
                        <a:spcBef>
                          <a:spcPts val="0"/>
                        </a:spcBef>
                        <a:spcAft>
                          <a:spcPts val="0"/>
                        </a:spcAft>
                        <a:buClrTx/>
                        <a:buSzTx/>
                        <a:buFontTx/>
                        <a:buNone/>
                        <a:tabLst/>
                        <a:defRPr/>
                      </a:pPr>
                      <a:r>
                        <a:rPr kumimoji="1" lang="en-US" altLang="ja-JP" sz="1200" b="1" dirty="0">
                          <a:solidFill>
                            <a:schemeClr val="bg1"/>
                          </a:solidFill>
                          <a:latin typeface="メイリオ" panose="020B0604030504040204" pitchFamily="50" charset="-128"/>
                          <a:ea typeface="メイリオ" panose="020B0604030504040204" pitchFamily="50" charset="-128"/>
                        </a:rPr>
                        <a:t>3</a:t>
                      </a:r>
                      <a:r>
                        <a:rPr kumimoji="1" lang="ja-JP" altLang="en-US" sz="1200" b="1" dirty="0">
                          <a:solidFill>
                            <a:schemeClr val="bg1"/>
                          </a:solidFill>
                          <a:latin typeface="メイリオ" panose="020B0604030504040204" pitchFamily="50" charset="-128"/>
                          <a:ea typeface="メイリオ" panose="020B0604030504040204" pitchFamily="50" charset="-128"/>
                        </a:rPr>
                        <a:t>日（土）</a:t>
                      </a:r>
                      <a:r>
                        <a:rPr kumimoji="1" lang="en-US" altLang="ja-JP" sz="1200" b="1" dirty="0">
                          <a:solidFill>
                            <a:schemeClr val="bg1"/>
                          </a:solidFill>
                          <a:latin typeface="メイリオ" panose="020B0604030504040204" pitchFamily="50" charset="-128"/>
                          <a:ea typeface="メイリオ" panose="020B0604030504040204" pitchFamily="50" charset="-128"/>
                        </a:rPr>
                        <a:t>/21</a:t>
                      </a:r>
                      <a:r>
                        <a:rPr kumimoji="1" lang="ja-JP" altLang="en-US" sz="1200" b="1" dirty="0">
                          <a:solidFill>
                            <a:schemeClr val="bg1"/>
                          </a:solidFill>
                          <a:latin typeface="メイリオ" panose="020B0604030504040204" pitchFamily="50" charset="-128"/>
                          <a:ea typeface="メイリオ" panose="020B0604030504040204" pitchFamily="50" charset="-128"/>
                        </a:rPr>
                        <a:t>日（水）</a:t>
                      </a:r>
                      <a:endParaRPr kumimoji="1" lang="en-US" altLang="ja-JP" sz="1200" b="1" dirty="0">
                        <a:solidFill>
                          <a:schemeClr val="bg1"/>
                        </a:solidFill>
                        <a:latin typeface="メイリオ" panose="020B0604030504040204" pitchFamily="50" charset="-128"/>
                        <a:ea typeface="メイリオ" panose="020B0604030504040204" pitchFamily="50" charset="-128"/>
                      </a:endParaRPr>
                    </a:p>
                  </a:txBody>
                  <a:tcPr marL="98694" marR="98694" marT="49347" marB="493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0093"/>
                    </a:solidFill>
                  </a:tcPr>
                </a:tc>
                <a:tc rowSpan="2">
                  <a:txBody>
                    <a:bodyPr/>
                    <a:lstStyle/>
                    <a:p>
                      <a:endParaRPr kumimoji="1" lang="ja-JP" altLang="en-US" sz="1600" b="1" dirty="0">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0855224"/>
                  </a:ext>
                </a:extLst>
              </a:tr>
              <a:tr h="1078226">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endParaRPr kumimoji="1" lang="en-US" altLang="ja-JP" sz="1600" b="1" dirty="0">
                        <a:solidFill>
                          <a:schemeClr val="bg1"/>
                        </a:solidFill>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extLst>
                  <a:ext uri="{0D108BD9-81ED-4DB2-BD59-A6C34878D82A}">
                    <a16:rowId xmlns:a16="http://schemas.microsoft.com/office/drawing/2014/main" val="131884286"/>
                  </a:ext>
                </a:extLst>
              </a:tr>
              <a:tr h="389661">
                <a:tc>
                  <a:txBody>
                    <a:bodyPr/>
                    <a:lstStyle/>
                    <a:p>
                      <a:pPr marL="0" marR="0" lvl="0" indent="0" algn="ctr" defTabSz="755934" rtl="0" eaLnBrk="1" fontAlgn="auto" latinLnBrk="0" hangingPunct="1">
                        <a:lnSpc>
                          <a:spcPct val="125000"/>
                        </a:lnSpc>
                        <a:spcBef>
                          <a:spcPts val="0"/>
                        </a:spcBef>
                        <a:spcAft>
                          <a:spcPts val="0"/>
                        </a:spcAft>
                        <a:buClrTx/>
                        <a:buSzTx/>
                        <a:buFontTx/>
                        <a:buNone/>
                        <a:tabLst/>
                        <a:defRPr/>
                      </a:pPr>
                      <a:r>
                        <a:rPr kumimoji="1" lang="en-US" altLang="ja-JP" sz="1600" b="1" dirty="0">
                          <a:solidFill>
                            <a:schemeClr val="bg1"/>
                          </a:solidFill>
                          <a:latin typeface="メイリオ" panose="020B0604030504040204" pitchFamily="50" charset="-128"/>
                          <a:ea typeface="メイリオ" panose="020B0604030504040204" pitchFamily="50" charset="-128"/>
                        </a:rPr>
                        <a:t>4</a:t>
                      </a:r>
                      <a:r>
                        <a:rPr kumimoji="1" lang="ja-JP" altLang="en-US" sz="1600" b="1" dirty="0">
                          <a:solidFill>
                            <a:schemeClr val="bg1"/>
                          </a:solidFill>
                          <a:latin typeface="メイリオ" panose="020B0604030504040204" pitchFamily="50" charset="-128"/>
                          <a:ea typeface="メイリオ" panose="020B0604030504040204" pitchFamily="50" charset="-128"/>
                        </a:rPr>
                        <a:t>日（日）</a:t>
                      </a:r>
                      <a:endParaRPr kumimoji="1" lang="en-US" altLang="ja-JP" sz="1600" b="1" dirty="0">
                        <a:solidFill>
                          <a:schemeClr val="bg1"/>
                        </a:solidFill>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0093"/>
                    </a:solidFill>
                  </a:tcPr>
                </a:tc>
                <a:tc rowSpan="2">
                  <a:txBody>
                    <a:bodyPr/>
                    <a:lstStyle/>
                    <a:p>
                      <a:endParaRPr kumimoji="1" lang="ja-JP" altLang="en-US" sz="1600" b="1" dirty="0">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5722189"/>
                  </a:ext>
                </a:extLst>
              </a:tr>
              <a:tr h="1078226">
                <a:tc>
                  <a:txBody>
                    <a:bodyPr/>
                    <a:lstStyle/>
                    <a:p>
                      <a:endParaRPr kumimoji="1" lang="ja-JP" altLang="en-US" sz="1600" b="1" dirty="0">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extLst>
                  <a:ext uri="{0D108BD9-81ED-4DB2-BD59-A6C34878D82A}">
                    <a16:rowId xmlns:a16="http://schemas.microsoft.com/office/drawing/2014/main" val="2227118324"/>
                  </a:ext>
                </a:extLst>
              </a:tr>
              <a:tr h="389661">
                <a:tc>
                  <a:txBody>
                    <a:bodyPr/>
                    <a:lstStyle/>
                    <a:p>
                      <a:pPr marL="0" marR="0" lvl="0" indent="0" algn="ctr" defTabSz="755934" rtl="0" eaLnBrk="1" fontAlgn="auto" latinLnBrk="0" hangingPunct="1">
                        <a:lnSpc>
                          <a:spcPct val="125000"/>
                        </a:lnSpc>
                        <a:spcBef>
                          <a:spcPts val="0"/>
                        </a:spcBef>
                        <a:spcAft>
                          <a:spcPts val="0"/>
                        </a:spcAft>
                        <a:buClrTx/>
                        <a:buSzTx/>
                        <a:buFontTx/>
                        <a:buNone/>
                        <a:tabLst/>
                        <a:defRPr/>
                      </a:pPr>
                      <a:r>
                        <a:rPr kumimoji="1" lang="en-US" altLang="ja-JP" sz="1600" b="1" dirty="0">
                          <a:solidFill>
                            <a:schemeClr val="bg1"/>
                          </a:solidFill>
                          <a:latin typeface="メイリオ" panose="020B0604030504040204" pitchFamily="50" charset="-128"/>
                          <a:ea typeface="メイリオ" panose="020B0604030504040204" pitchFamily="50" charset="-128"/>
                        </a:rPr>
                        <a:t>6</a:t>
                      </a:r>
                      <a:r>
                        <a:rPr kumimoji="1" lang="ja-JP" altLang="en-US" sz="1600" b="1" dirty="0">
                          <a:solidFill>
                            <a:schemeClr val="bg1"/>
                          </a:solidFill>
                          <a:latin typeface="メイリオ" panose="020B0604030504040204" pitchFamily="50" charset="-128"/>
                          <a:ea typeface="メイリオ" panose="020B0604030504040204" pitchFamily="50" charset="-128"/>
                        </a:rPr>
                        <a:t>日（火）</a:t>
                      </a:r>
                      <a:endParaRPr kumimoji="1" lang="en-US" altLang="ja-JP" sz="1600" b="1" dirty="0">
                        <a:solidFill>
                          <a:schemeClr val="bg1"/>
                        </a:solidFill>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0093"/>
                    </a:solidFill>
                  </a:tcPr>
                </a:tc>
                <a:tc rowSpan="2">
                  <a:txBody>
                    <a:bodyPr/>
                    <a:lstStyle/>
                    <a:p>
                      <a:endParaRPr kumimoji="1" lang="ja-JP" altLang="en-US" sz="1600" b="1" dirty="0">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650049"/>
                  </a:ext>
                </a:extLst>
              </a:tr>
              <a:tr h="1078226">
                <a:tc>
                  <a:txBody>
                    <a:bodyPr/>
                    <a:lstStyle/>
                    <a:p>
                      <a:endParaRPr kumimoji="1" lang="ja-JP" altLang="en-US" sz="1500" dirty="0"/>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extLst>
                  <a:ext uri="{0D108BD9-81ED-4DB2-BD59-A6C34878D82A}">
                    <a16:rowId xmlns:a16="http://schemas.microsoft.com/office/drawing/2014/main" val="4135978620"/>
                  </a:ext>
                </a:extLst>
              </a:tr>
              <a:tr h="389661">
                <a:tc>
                  <a:txBody>
                    <a:bodyPr/>
                    <a:lstStyle/>
                    <a:p>
                      <a:pPr marL="0" marR="0" lvl="0" indent="0" algn="ctr" defTabSz="755934" rtl="0" eaLnBrk="1" fontAlgn="auto" latinLnBrk="0" hangingPunct="1">
                        <a:lnSpc>
                          <a:spcPct val="125000"/>
                        </a:lnSpc>
                        <a:spcBef>
                          <a:spcPts val="0"/>
                        </a:spcBef>
                        <a:spcAft>
                          <a:spcPts val="0"/>
                        </a:spcAft>
                        <a:buClrTx/>
                        <a:buSzTx/>
                        <a:buFontTx/>
                        <a:buNone/>
                        <a:tabLst/>
                        <a:defRPr/>
                      </a:pPr>
                      <a:r>
                        <a:rPr kumimoji="1" lang="en-US" altLang="ja-JP" sz="1600" b="1" dirty="0">
                          <a:solidFill>
                            <a:schemeClr val="bg1"/>
                          </a:solidFill>
                          <a:latin typeface="メイリオ" panose="020B0604030504040204" pitchFamily="50" charset="-128"/>
                          <a:ea typeface="メイリオ" panose="020B0604030504040204" pitchFamily="50" charset="-128"/>
                        </a:rPr>
                        <a:t>8</a:t>
                      </a:r>
                      <a:r>
                        <a:rPr kumimoji="1" lang="ja-JP" altLang="en-US" sz="1600" b="1" dirty="0">
                          <a:solidFill>
                            <a:schemeClr val="bg1"/>
                          </a:solidFill>
                          <a:latin typeface="メイリオ" panose="020B0604030504040204" pitchFamily="50" charset="-128"/>
                          <a:ea typeface="メイリオ" panose="020B0604030504040204" pitchFamily="50" charset="-128"/>
                        </a:rPr>
                        <a:t>日（木）</a:t>
                      </a:r>
                      <a:endParaRPr kumimoji="1" lang="en-US" altLang="ja-JP" sz="1600" b="1" dirty="0">
                        <a:solidFill>
                          <a:schemeClr val="bg1"/>
                        </a:solidFill>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rowSpan="2">
                  <a:txBody>
                    <a:bodyPr/>
                    <a:lstStyle/>
                    <a:p>
                      <a:endParaRPr kumimoji="1" lang="ja-JP" altLang="en-US" sz="1600" b="1" dirty="0">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5586774"/>
                  </a:ext>
                </a:extLst>
              </a:tr>
              <a:tr h="1078226">
                <a:tc>
                  <a:txBody>
                    <a:bodyPr/>
                    <a:lstStyle/>
                    <a:p>
                      <a:endParaRPr kumimoji="1" lang="ja-JP" altLang="en-US" sz="1500" dirty="0"/>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dirty="0"/>
                    </a:p>
                  </a:txBody>
                  <a:tcPr/>
                </a:tc>
                <a:extLst>
                  <a:ext uri="{0D108BD9-81ED-4DB2-BD59-A6C34878D82A}">
                    <a16:rowId xmlns:a16="http://schemas.microsoft.com/office/drawing/2014/main" val="2949347092"/>
                  </a:ext>
                </a:extLst>
              </a:tr>
              <a:tr h="388800">
                <a:tc>
                  <a:txBody>
                    <a:bodyPr/>
                    <a:lstStyle/>
                    <a:p>
                      <a:pPr marL="0" marR="0" lvl="0" indent="0" algn="ctr" defTabSz="755934" rtl="0" eaLnBrk="1" fontAlgn="auto" latinLnBrk="0" hangingPunct="1">
                        <a:lnSpc>
                          <a:spcPct val="125000"/>
                        </a:lnSpc>
                        <a:spcBef>
                          <a:spcPts val="0"/>
                        </a:spcBef>
                        <a:spcAft>
                          <a:spcPts val="0"/>
                        </a:spcAft>
                        <a:buClrTx/>
                        <a:buSzTx/>
                        <a:buFontTx/>
                        <a:buNone/>
                        <a:tabLst/>
                        <a:defRPr/>
                      </a:pPr>
                      <a:r>
                        <a:rPr kumimoji="1" lang="en-US" altLang="ja-JP" sz="1600" b="1" dirty="0">
                          <a:solidFill>
                            <a:schemeClr val="bg1"/>
                          </a:solidFill>
                          <a:latin typeface="メイリオ" panose="020B0604030504040204" pitchFamily="50" charset="-128"/>
                          <a:ea typeface="メイリオ" panose="020B0604030504040204" pitchFamily="50" charset="-128"/>
                        </a:rPr>
                        <a:t>15</a:t>
                      </a:r>
                      <a:r>
                        <a:rPr kumimoji="1" lang="ja-JP" altLang="en-US" sz="1600" b="1" dirty="0">
                          <a:solidFill>
                            <a:schemeClr val="bg1"/>
                          </a:solidFill>
                          <a:latin typeface="メイリオ" panose="020B0604030504040204" pitchFamily="50" charset="-128"/>
                          <a:ea typeface="メイリオ" panose="020B0604030504040204" pitchFamily="50" charset="-128"/>
                        </a:rPr>
                        <a:t>日（木）</a:t>
                      </a:r>
                      <a:endParaRPr kumimoji="1" lang="en-US" altLang="ja-JP" sz="1600" b="1" dirty="0">
                        <a:solidFill>
                          <a:schemeClr val="bg1"/>
                        </a:solidFill>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0093"/>
                    </a:solidFill>
                  </a:tcPr>
                </a:tc>
                <a:tc rowSpan="2">
                  <a:txBody>
                    <a:bodyPr/>
                    <a:lstStyle/>
                    <a:p>
                      <a:endParaRPr kumimoji="1" lang="ja-JP" altLang="en-US" sz="1600" b="1" dirty="0">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0293023"/>
                  </a:ext>
                </a:extLst>
              </a:tr>
              <a:tr h="1078226">
                <a:tc>
                  <a:txBody>
                    <a:bodyPr/>
                    <a:lstStyle/>
                    <a:p>
                      <a:endParaRPr kumimoji="1" lang="ja-JP" altLang="en-US" sz="1500" dirty="0"/>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1661712"/>
                  </a:ext>
                </a:extLst>
              </a:tr>
            </a:tbl>
          </a:graphicData>
        </a:graphic>
      </p:graphicFrame>
      <p:sp>
        <p:nvSpPr>
          <p:cNvPr id="345" name="テキスト ボックス 344">
            <a:extLst>
              <a:ext uri="{FF2B5EF4-FFF2-40B4-BE49-F238E27FC236}">
                <a16:creationId xmlns:a16="http://schemas.microsoft.com/office/drawing/2014/main" id="{58499B73-0D42-383A-C857-75C814D46A32}"/>
              </a:ext>
            </a:extLst>
          </p:cNvPr>
          <p:cNvSpPr txBox="1"/>
          <p:nvPr/>
        </p:nvSpPr>
        <p:spPr>
          <a:xfrm>
            <a:off x="5813467" y="1391478"/>
            <a:ext cx="1479740" cy="258212"/>
          </a:xfrm>
          <a:prstGeom prst="rect">
            <a:avLst/>
          </a:prstGeom>
          <a:noFill/>
        </p:spPr>
        <p:txBody>
          <a:bodyPr wrap="square" rtlCol="0">
            <a:spAutoFit/>
          </a:bodyPr>
          <a:lstStyle/>
          <a:p>
            <a:pPr algn="r" defTabSz="443123">
              <a:defRPr/>
            </a:pPr>
            <a:r>
              <a:rPr kumimoji="1" lang="ja-JP" altLang="en-US" sz="1078" dirty="0">
                <a:latin typeface="HG創英角ｺﾞｼｯｸUB" panose="020B0909000000000000" pitchFamily="49" charset="-128"/>
                <a:ea typeface="HG創英角ｺﾞｼｯｸUB" panose="020B0909000000000000" pitchFamily="49" charset="-128"/>
              </a:rPr>
              <a:t>最少催行人員</a:t>
            </a:r>
            <a:r>
              <a:rPr kumimoji="1" lang="en-US" altLang="ja-JP" sz="1078" dirty="0">
                <a:latin typeface="HG創英角ｺﾞｼｯｸUB" panose="020B0909000000000000" pitchFamily="49" charset="-128"/>
                <a:ea typeface="HG創英角ｺﾞｼｯｸUB" panose="020B0909000000000000" pitchFamily="49" charset="-128"/>
              </a:rPr>
              <a:t>:10</a:t>
            </a:r>
            <a:r>
              <a:rPr kumimoji="1" lang="ja-JP" altLang="en-US" sz="1078" dirty="0">
                <a:latin typeface="HG創英角ｺﾞｼｯｸUB" panose="020B0909000000000000" pitchFamily="49" charset="-128"/>
                <a:ea typeface="HG創英角ｺﾞｼｯｸUB" panose="020B0909000000000000" pitchFamily="49" charset="-128"/>
              </a:rPr>
              <a:t>名</a:t>
            </a:r>
            <a:endParaRPr kumimoji="1" lang="en-US" altLang="ja-JP" sz="898" dirty="0">
              <a:latin typeface="HG創英角ｺﾞｼｯｸUB" panose="020B0909000000000000" pitchFamily="49" charset="-128"/>
              <a:ea typeface="HG創英角ｺﾞｼｯｸUB" panose="020B0909000000000000" pitchFamily="49" charset="-128"/>
            </a:endParaRPr>
          </a:p>
        </p:txBody>
      </p:sp>
      <p:sp>
        <p:nvSpPr>
          <p:cNvPr id="350" name="テキスト ボックス 349">
            <a:extLst>
              <a:ext uri="{FF2B5EF4-FFF2-40B4-BE49-F238E27FC236}">
                <a16:creationId xmlns:a16="http://schemas.microsoft.com/office/drawing/2014/main" id="{28EE1F21-7805-19B9-1436-588963E85BE5}"/>
              </a:ext>
            </a:extLst>
          </p:cNvPr>
          <p:cNvSpPr txBox="1"/>
          <p:nvPr/>
        </p:nvSpPr>
        <p:spPr>
          <a:xfrm>
            <a:off x="284449" y="1300882"/>
            <a:ext cx="3124036" cy="307777"/>
          </a:xfrm>
          <a:prstGeom prst="rect">
            <a:avLst/>
          </a:prstGeom>
          <a:noFill/>
        </p:spPr>
        <p:txBody>
          <a:bodyPr wrap="square" rtlCol="0">
            <a:spAutoFit/>
          </a:bodyPr>
          <a:lstStyle/>
          <a:p>
            <a:r>
              <a:rPr kumimoji="1" lang="ja-JP" altLang="en-US" sz="1400" dirty="0">
                <a:latin typeface="HGP創英角ﾎﾟｯﾌﾟ体" panose="040B0A00000000000000" pitchFamily="50" charset="-128"/>
                <a:ea typeface="HGP創英角ﾎﾟｯﾌﾟ体" panose="040B0A00000000000000" pitchFamily="50" charset="-128"/>
              </a:rPr>
              <a:t>運行会社</a:t>
            </a:r>
            <a:r>
              <a:rPr kumimoji="1" lang="en-US" altLang="ja-JP" sz="1400" dirty="0">
                <a:latin typeface="HGP創英角ﾎﾟｯﾌﾟ体" panose="040B0A00000000000000" pitchFamily="50" charset="-128"/>
                <a:ea typeface="HGP創英角ﾎﾟｯﾌﾟ体" panose="040B0A00000000000000" pitchFamily="50" charset="-128"/>
              </a:rPr>
              <a:t>:SS</a:t>
            </a:r>
            <a:r>
              <a:rPr kumimoji="1" lang="ja-JP" altLang="en-US" sz="1400" dirty="0">
                <a:latin typeface="HGP創英角ﾎﾟｯﾌﾟ体" panose="040B0A00000000000000" pitchFamily="50" charset="-128"/>
                <a:ea typeface="HGP創英角ﾎﾟｯﾌﾟ体" panose="040B0A00000000000000" pitchFamily="50" charset="-128"/>
              </a:rPr>
              <a:t>ツアーアシスト又は同等</a:t>
            </a:r>
          </a:p>
        </p:txBody>
      </p:sp>
      <p:pic>
        <p:nvPicPr>
          <p:cNvPr id="375" name="図 374">
            <a:extLst>
              <a:ext uri="{FF2B5EF4-FFF2-40B4-BE49-F238E27FC236}">
                <a16:creationId xmlns:a16="http://schemas.microsoft.com/office/drawing/2014/main" id="{30057548-4BF6-F146-41EC-2B4A7CDDCF89}"/>
              </a:ext>
            </a:extLst>
          </p:cNvPr>
          <p:cNvPicPr>
            <a:picLocks noChangeAspect="1"/>
          </p:cNvPicPr>
          <p:nvPr/>
        </p:nvPicPr>
        <p:blipFill rotWithShape="1">
          <a:blip r:embed="rId3"/>
          <a:srcRect l="5727" t="50000" r="4191"/>
          <a:stretch/>
        </p:blipFill>
        <p:spPr>
          <a:xfrm>
            <a:off x="2204335" y="3121285"/>
            <a:ext cx="5004954" cy="352800"/>
          </a:xfrm>
          <a:prstGeom prst="rect">
            <a:avLst/>
          </a:prstGeom>
        </p:spPr>
      </p:pic>
      <p:sp>
        <p:nvSpPr>
          <p:cNvPr id="376" name="楕円 375">
            <a:extLst>
              <a:ext uri="{FF2B5EF4-FFF2-40B4-BE49-F238E27FC236}">
                <a16:creationId xmlns:a16="http://schemas.microsoft.com/office/drawing/2014/main" id="{D41FEBD0-89FF-8035-B441-283794A5CBD0}"/>
              </a:ext>
            </a:extLst>
          </p:cNvPr>
          <p:cNvSpPr/>
          <p:nvPr/>
        </p:nvSpPr>
        <p:spPr>
          <a:xfrm>
            <a:off x="2337365" y="3248767"/>
            <a:ext cx="519942" cy="180000"/>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718" dirty="0">
                <a:solidFill>
                  <a:schemeClr val="bg1"/>
                </a:solidFill>
                <a:latin typeface="HG創英角ｺﾞｼｯｸUB" panose="020B0909000000000000" pitchFamily="49" charset="-128"/>
                <a:ea typeface="HG創英角ｺﾞｼｯｸUB" panose="020B0909000000000000" pitchFamily="49" charset="-128"/>
              </a:rPr>
              <a:t>R6-0204</a:t>
            </a:r>
            <a:endParaRPr kumimoji="1" lang="ja-JP" altLang="en-US" sz="718"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378" name="テキスト ボックス 377">
            <a:extLst>
              <a:ext uri="{FF2B5EF4-FFF2-40B4-BE49-F238E27FC236}">
                <a16:creationId xmlns:a16="http://schemas.microsoft.com/office/drawing/2014/main" id="{0B45F84A-7FD2-4B44-5F8B-A47F3A3B9F58}"/>
              </a:ext>
            </a:extLst>
          </p:cNvPr>
          <p:cNvSpPr txBox="1"/>
          <p:nvPr/>
        </p:nvSpPr>
        <p:spPr>
          <a:xfrm>
            <a:off x="287159" y="3512126"/>
            <a:ext cx="828000" cy="241476"/>
          </a:xfrm>
          <a:prstGeom prst="rect">
            <a:avLst/>
          </a:prstGeom>
          <a:noFill/>
        </p:spPr>
        <p:txBody>
          <a:bodyPr wrap="square" rtlCol="0">
            <a:spAutoFit/>
          </a:bodyPr>
          <a:lstStyle/>
          <a:p>
            <a:r>
              <a:rPr kumimoji="1" lang="ja-JP" altLang="en-US" sz="969" dirty="0">
                <a:latin typeface="メイリオ" panose="020B0604030504040204" pitchFamily="50" charset="-128"/>
                <a:ea typeface="メイリオ" panose="020B0604030504040204" pitchFamily="50" charset="-128"/>
              </a:rPr>
              <a:t>担当</a:t>
            </a:r>
            <a:r>
              <a:rPr kumimoji="1" lang="en-US" altLang="ja-JP" sz="969" dirty="0">
                <a:latin typeface="メイリオ" panose="020B0604030504040204" pitchFamily="50" charset="-128"/>
                <a:ea typeface="メイリオ" panose="020B0604030504040204" pitchFamily="50" charset="-128"/>
              </a:rPr>
              <a:t>:</a:t>
            </a:r>
            <a:r>
              <a:rPr kumimoji="1" lang="ja-JP" altLang="en-US" sz="969" dirty="0">
                <a:latin typeface="メイリオ" panose="020B0604030504040204" pitchFamily="50" charset="-128"/>
                <a:ea typeface="メイリオ" panose="020B0604030504040204" pitchFamily="50" charset="-128"/>
              </a:rPr>
              <a:t>谷口</a:t>
            </a:r>
          </a:p>
        </p:txBody>
      </p:sp>
      <p:sp>
        <p:nvSpPr>
          <p:cNvPr id="379" name="正方形/長方形 378">
            <a:extLst>
              <a:ext uri="{FF2B5EF4-FFF2-40B4-BE49-F238E27FC236}">
                <a16:creationId xmlns:a16="http://schemas.microsoft.com/office/drawing/2014/main" id="{4A43E8CA-865F-23F7-BBE0-D0C479045473}"/>
              </a:ext>
            </a:extLst>
          </p:cNvPr>
          <p:cNvSpPr/>
          <p:nvPr/>
        </p:nvSpPr>
        <p:spPr>
          <a:xfrm>
            <a:off x="1705361" y="3531247"/>
            <a:ext cx="471600" cy="16810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kumimoji="1" lang="ja-JP" altLang="en-US" sz="988" dirty="0">
                <a:solidFill>
                  <a:schemeClr val="tx1"/>
                </a:solidFill>
                <a:latin typeface="メイリオ" panose="020B0604030504040204" pitchFamily="50" charset="-128"/>
                <a:ea typeface="メイリオ" panose="020B0604030504040204" pitchFamily="50" charset="-128"/>
              </a:rPr>
              <a:t>大阪</a:t>
            </a:r>
          </a:p>
        </p:txBody>
      </p:sp>
      <p:sp>
        <p:nvSpPr>
          <p:cNvPr id="380" name="楕円 379">
            <a:extLst>
              <a:ext uri="{FF2B5EF4-FFF2-40B4-BE49-F238E27FC236}">
                <a16:creationId xmlns:a16="http://schemas.microsoft.com/office/drawing/2014/main" id="{9318D638-AD42-94A0-D5F8-FCCBF9919CF0}"/>
              </a:ext>
            </a:extLst>
          </p:cNvPr>
          <p:cNvSpPr/>
          <p:nvPr/>
        </p:nvSpPr>
        <p:spPr>
          <a:xfrm>
            <a:off x="1001659" y="3525236"/>
            <a:ext cx="354506" cy="180127"/>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600" dirty="0">
                <a:solidFill>
                  <a:schemeClr val="bg1"/>
                </a:solidFill>
                <a:latin typeface="HG創英角ｺﾞｼｯｸUB" panose="020B0909000000000000" pitchFamily="49" charset="-128"/>
                <a:ea typeface="HG創英角ｺﾞｼｯｸUB" panose="020B0909000000000000" pitchFamily="49" charset="-128"/>
              </a:rPr>
              <a:t>中距離</a:t>
            </a:r>
            <a:endParaRPr kumimoji="1" lang="ja-JP" altLang="en-US" sz="600" dirty="0"/>
          </a:p>
        </p:txBody>
      </p:sp>
      <p:sp>
        <p:nvSpPr>
          <p:cNvPr id="382" name="テキスト ボックス 381">
            <a:extLst>
              <a:ext uri="{FF2B5EF4-FFF2-40B4-BE49-F238E27FC236}">
                <a16:creationId xmlns:a16="http://schemas.microsoft.com/office/drawing/2014/main" id="{2AC9AF56-8ADE-029C-B860-7D71830EA9D6}"/>
              </a:ext>
            </a:extLst>
          </p:cNvPr>
          <p:cNvSpPr txBox="1"/>
          <p:nvPr/>
        </p:nvSpPr>
        <p:spPr>
          <a:xfrm>
            <a:off x="2723323" y="3078028"/>
            <a:ext cx="3980330" cy="369332"/>
          </a:xfrm>
          <a:prstGeom prst="rect">
            <a:avLst/>
          </a:prstGeom>
          <a:noFill/>
        </p:spPr>
        <p:txBody>
          <a:bodyPr wrap="square">
            <a:spAutoFit/>
          </a:bodyPr>
          <a:lstStyle/>
          <a:p>
            <a:pPr algn="ctr"/>
            <a:r>
              <a:rPr kumimoji="1" lang="ja-JP" altLang="en-US" dirty="0">
                <a:ln w="9525">
                  <a:noFill/>
                </a:ln>
                <a:solidFill>
                  <a:srgbClr val="FF0000"/>
                </a:solidFill>
                <a:latin typeface="HG創英ﾌﾟﾚｾﾞﾝｽEB" panose="02020809000000000000" pitchFamily="17" charset="-128"/>
                <a:ea typeface="HG創英ﾌﾟﾚｾﾞﾝｽEB" panose="02020809000000000000" pitchFamily="17" charset="-128"/>
              </a:rPr>
              <a:t>ディズニーアニメーション展</a:t>
            </a:r>
          </a:p>
        </p:txBody>
      </p:sp>
      <p:sp>
        <p:nvSpPr>
          <p:cNvPr id="384" name="テキスト ボックス 383">
            <a:extLst>
              <a:ext uri="{FF2B5EF4-FFF2-40B4-BE49-F238E27FC236}">
                <a16:creationId xmlns:a16="http://schemas.microsoft.com/office/drawing/2014/main" id="{962BFE2B-181A-F25C-1405-82E98DBD7C3D}"/>
              </a:ext>
            </a:extLst>
          </p:cNvPr>
          <p:cNvSpPr txBox="1"/>
          <p:nvPr/>
        </p:nvSpPr>
        <p:spPr>
          <a:xfrm>
            <a:off x="2208055" y="3581525"/>
            <a:ext cx="3039239" cy="1000274"/>
          </a:xfrm>
          <a:prstGeom prst="rect">
            <a:avLst/>
          </a:prstGeom>
          <a:noFill/>
        </p:spPr>
        <p:txBody>
          <a:bodyPr wrap="square" rtlCol="0">
            <a:spAutoFit/>
          </a:bodyPr>
          <a:lstStyle/>
          <a:p>
            <a:pPr defTabSz="640596">
              <a:defRPr/>
            </a:pPr>
            <a:r>
              <a:rPr kumimoji="1" lang="en-US" altLang="ja-JP" sz="1000" b="1" dirty="0">
                <a:solidFill>
                  <a:prstClr val="black"/>
                </a:solidFill>
                <a:latin typeface="メイリオ" panose="020B0604030504040204" pitchFamily="50" charset="-128"/>
                <a:ea typeface="メイリオ" panose="020B0604030504040204" pitchFamily="50" charset="-128"/>
              </a:rPr>
              <a:t>9:30-10:30 </a:t>
            </a:r>
            <a:r>
              <a:rPr kumimoji="1" lang="ja-JP" altLang="en-US" sz="1000" dirty="0">
                <a:solidFill>
                  <a:prstClr val="black"/>
                </a:solidFill>
                <a:latin typeface="メイリオ" panose="020B0604030504040204" pitchFamily="50" charset="-128"/>
                <a:ea typeface="メイリオ" panose="020B0604030504040204" pitchFamily="50" charset="-128"/>
              </a:rPr>
              <a:t>各ご自宅</a:t>
            </a:r>
            <a:r>
              <a:rPr kumimoji="1" lang="en-US" altLang="ja-JP" sz="1000" dirty="0">
                <a:solidFill>
                  <a:prstClr val="black"/>
                </a:solidFill>
                <a:latin typeface="メイリオ" panose="020B0604030504040204" pitchFamily="50" charset="-128"/>
                <a:ea typeface="メイリオ" panose="020B0604030504040204" pitchFamily="50" charset="-128"/>
              </a:rPr>
              <a:t>==</a:t>
            </a:r>
          </a:p>
          <a:p>
            <a:pPr defTabSz="640596">
              <a:defRPr/>
            </a:pPr>
            <a:r>
              <a:rPr kumimoji="1" lang="en-US" altLang="ja-JP" sz="1000" dirty="0">
                <a:solidFill>
                  <a:prstClr val="black"/>
                </a:solidFill>
                <a:latin typeface="メイリオ" panose="020B0604030504040204" pitchFamily="50" charset="-128"/>
                <a:ea typeface="メイリオ" panose="020B0604030504040204" pitchFamily="50" charset="-128"/>
              </a:rPr>
              <a:t>11:30 </a:t>
            </a:r>
            <a:r>
              <a:rPr kumimoji="1" lang="ja-JP" altLang="en-US" sz="1000" dirty="0">
                <a:solidFill>
                  <a:prstClr val="black"/>
                </a:solidFill>
                <a:latin typeface="メイリオ" panose="020B0604030504040204" pitchFamily="50" charset="-128"/>
                <a:ea typeface="メイリオ" panose="020B0604030504040204" pitchFamily="50" charset="-128"/>
              </a:rPr>
              <a:t>中之島 </a:t>
            </a:r>
            <a:r>
              <a:rPr kumimoji="1" lang="en-US" altLang="ja-JP" sz="1000" dirty="0">
                <a:solidFill>
                  <a:prstClr val="black"/>
                </a:solidFill>
                <a:latin typeface="メイリオ" panose="020B0604030504040204" pitchFamily="50" charset="-128"/>
                <a:ea typeface="メイリオ" panose="020B0604030504040204" pitchFamily="50" charset="-128"/>
              </a:rPr>
              <a:t>SOCIAL EAT AWAKE</a:t>
            </a:r>
            <a:r>
              <a:rPr kumimoji="1" lang="en-US" altLang="ja-JP" sz="900" dirty="0">
                <a:solidFill>
                  <a:prstClr val="black"/>
                </a:solidFill>
                <a:latin typeface="メイリオ" panose="020B0604030504040204" pitchFamily="50" charset="-128"/>
                <a:ea typeface="メイリオ" panose="020B0604030504040204" pitchFamily="50" charset="-128"/>
              </a:rPr>
              <a:t>(</a:t>
            </a:r>
            <a:r>
              <a:rPr kumimoji="1" lang="ja-JP" altLang="en-US" sz="900" dirty="0">
                <a:solidFill>
                  <a:prstClr val="black"/>
                </a:solidFill>
                <a:latin typeface="メイリオ" panose="020B0604030504040204" pitchFamily="50" charset="-128"/>
                <a:ea typeface="メイリオ" panose="020B0604030504040204" pitchFamily="50" charset="-128"/>
              </a:rPr>
              <a:t>ご昼食</a:t>
            </a:r>
            <a:r>
              <a:rPr kumimoji="1" lang="en-US" altLang="ja-JP" sz="900" dirty="0">
                <a:solidFill>
                  <a:prstClr val="black"/>
                </a:solidFill>
                <a:latin typeface="メイリオ" panose="020B0604030504040204" pitchFamily="50" charset="-128"/>
                <a:ea typeface="メイリオ" panose="020B0604030504040204" pitchFamily="50" charset="-128"/>
              </a:rPr>
              <a:t>)</a:t>
            </a:r>
            <a:r>
              <a:rPr kumimoji="1" lang="en-US" altLang="ja-JP" sz="1000" dirty="0">
                <a:solidFill>
                  <a:prstClr val="black"/>
                </a:solidFill>
                <a:latin typeface="メイリオ" panose="020B0604030504040204" pitchFamily="50" charset="-128"/>
                <a:ea typeface="メイリオ" panose="020B0604030504040204" pitchFamily="50" charset="-128"/>
              </a:rPr>
              <a:t>==</a:t>
            </a:r>
          </a:p>
          <a:p>
            <a:pPr defTabSz="640596">
              <a:defRPr/>
            </a:pPr>
            <a:r>
              <a:rPr kumimoji="1" lang="en-US" altLang="ja-JP" sz="1000" dirty="0">
                <a:solidFill>
                  <a:prstClr val="black"/>
                </a:solidFill>
                <a:latin typeface="メイリオ" panose="020B0604030504040204" pitchFamily="50" charset="-128"/>
                <a:ea typeface="メイリオ" panose="020B0604030504040204" pitchFamily="50" charset="-128"/>
              </a:rPr>
              <a:t>13:00 </a:t>
            </a:r>
            <a:r>
              <a:rPr kumimoji="1" lang="ja-JP" altLang="en-US" sz="1000" dirty="0">
                <a:solidFill>
                  <a:prstClr val="black"/>
                </a:solidFill>
                <a:latin typeface="メイリオ" panose="020B0604030504040204" pitchFamily="50" charset="-128"/>
                <a:ea typeface="メイリオ" panose="020B0604030504040204" pitchFamily="50" charset="-128"/>
              </a:rPr>
              <a:t>ディズニーアニメーション</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defTabSz="640596">
              <a:defRPr/>
            </a:pPr>
            <a:r>
              <a:rPr kumimoji="1" lang="ja-JP" altLang="en-US" sz="1000" dirty="0">
                <a:solidFill>
                  <a:prstClr val="black"/>
                </a:solidFill>
                <a:latin typeface="メイリオ" panose="020B0604030504040204" pitchFamily="50" charset="-128"/>
                <a:ea typeface="メイリオ" panose="020B0604030504040204" pitchFamily="50" charset="-128"/>
              </a:rPr>
              <a:t>　　　　　・イマ</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シブ・エクスペリエンス</a:t>
            </a:r>
            <a:r>
              <a:rPr kumimoji="1" lang="en-US" altLang="ja-JP" sz="1000" dirty="0">
                <a:solidFill>
                  <a:prstClr val="black"/>
                </a:solidFill>
                <a:latin typeface="メイリオ" panose="020B0604030504040204" pitchFamily="50" charset="-128"/>
                <a:ea typeface="メイリオ" panose="020B0604030504040204" pitchFamily="50" charset="-128"/>
              </a:rPr>
              <a:t>==</a:t>
            </a:r>
          </a:p>
          <a:p>
            <a:pPr defTabSz="640596">
              <a:defRPr/>
            </a:pPr>
            <a:r>
              <a:rPr kumimoji="1" lang="en-US" altLang="ja-JP" sz="1000" b="1" dirty="0">
                <a:solidFill>
                  <a:prstClr val="black"/>
                </a:solidFill>
                <a:latin typeface="メイリオ" panose="020B0604030504040204" pitchFamily="50" charset="-128"/>
                <a:ea typeface="メイリオ" panose="020B0604030504040204" pitchFamily="50" charset="-128"/>
              </a:rPr>
              <a:t>15:30-16:00 </a:t>
            </a:r>
            <a:r>
              <a:rPr kumimoji="1" lang="ja-JP" altLang="en-US" sz="1000" dirty="0">
                <a:solidFill>
                  <a:prstClr val="black"/>
                </a:solidFill>
                <a:latin typeface="メイリオ" panose="020B0604030504040204" pitchFamily="50" charset="-128"/>
                <a:ea typeface="メイリオ" panose="020B0604030504040204" pitchFamily="50" charset="-128"/>
              </a:rPr>
              <a:t>各ご自宅</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defTabSz="640596">
              <a:defRPr/>
            </a:pPr>
            <a:r>
              <a:rPr kumimoji="1" lang="ja-JP" altLang="en-US" sz="900" dirty="0">
                <a:solidFill>
                  <a:srgbClr val="FF0000"/>
                </a:solidFill>
                <a:latin typeface="メイリオ" panose="020B0604030504040204" pitchFamily="50" charset="-128"/>
                <a:ea typeface="メイリオ" panose="020B0604030504040204" pitchFamily="50" charset="-128"/>
              </a:rPr>
              <a:t>　　</a:t>
            </a:r>
            <a:r>
              <a:rPr kumimoji="1" lang="ja-JP" altLang="en-US" sz="900" b="1" dirty="0">
                <a:solidFill>
                  <a:srgbClr val="FF0000"/>
                </a:solidFill>
                <a:latin typeface="メイリオ" panose="020B0604030504040204" pitchFamily="50" charset="-128"/>
                <a:ea typeface="メイリオ" panose="020B0604030504040204" pitchFamily="50" charset="-128"/>
              </a:rPr>
              <a:t>ディズニーの世界を映像と音楽で没入体験！</a:t>
            </a:r>
            <a:endParaRPr kumimoji="1" lang="en-US" altLang="ja-JP" sz="900" b="1" dirty="0">
              <a:solidFill>
                <a:srgbClr val="FF0000"/>
              </a:solidFill>
              <a:latin typeface="メイリオ" panose="020B0604030504040204" pitchFamily="50" charset="-128"/>
              <a:ea typeface="メイリオ" panose="020B0604030504040204" pitchFamily="50" charset="-128"/>
            </a:endParaRPr>
          </a:p>
        </p:txBody>
      </p:sp>
      <p:sp>
        <p:nvSpPr>
          <p:cNvPr id="413" name="テキスト ボックス 412">
            <a:extLst>
              <a:ext uri="{FF2B5EF4-FFF2-40B4-BE49-F238E27FC236}">
                <a16:creationId xmlns:a16="http://schemas.microsoft.com/office/drawing/2014/main" id="{7B4E8E8A-155A-5825-703A-A59F891B607B}"/>
              </a:ext>
            </a:extLst>
          </p:cNvPr>
          <p:cNvSpPr txBox="1"/>
          <p:nvPr/>
        </p:nvSpPr>
        <p:spPr>
          <a:xfrm>
            <a:off x="288597" y="3748772"/>
            <a:ext cx="1908000" cy="615553"/>
          </a:xfrm>
          <a:prstGeom prst="rect">
            <a:avLst/>
          </a:prstGeom>
          <a:noFill/>
        </p:spPr>
        <p:txBody>
          <a:bodyPr wrap="square" rtlCol="0">
            <a:spAutoFit/>
          </a:bodyPr>
          <a:lstStyle/>
          <a:p>
            <a:pPr algn="ctr" defTabSz="493456">
              <a:defRPr/>
            </a:pPr>
            <a:r>
              <a:rPr kumimoji="1" lang="en-US" altLang="ja-JP" sz="2000" dirty="0">
                <a:latin typeface="HG創英角ｺﾞｼｯｸUB" panose="020B0909000000000000" pitchFamily="49" charset="-128"/>
                <a:ea typeface="HG創英角ｺﾞｼｯｸUB" panose="020B0909000000000000" pitchFamily="49" charset="-128"/>
              </a:rPr>
              <a:t>15,000</a:t>
            </a:r>
            <a:r>
              <a:rPr kumimoji="1" lang="ja-JP" altLang="en-US" sz="2000" dirty="0">
                <a:latin typeface="HG創英角ｺﾞｼｯｸUB" panose="020B0909000000000000" pitchFamily="49" charset="-128"/>
                <a:ea typeface="HG創英角ｺﾞｼｯｸUB" panose="020B0909000000000000" pitchFamily="49" charset="-128"/>
              </a:rPr>
              <a:t>円</a:t>
            </a:r>
            <a:endParaRPr kumimoji="1" lang="en-US" altLang="ja-JP" sz="2000" dirty="0">
              <a:latin typeface="HG創英角ｺﾞｼｯｸUB" panose="020B0909000000000000" pitchFamily="49" charset="-128"/>
              <a:ea typeface="HG創英角ｺﾞｼｯｸUB" panose="020B0909000000000000" pitchFamily="49" charset="-128"/>
            </a:endParaRPr>
          </a:p>
          <a:p>
            <a:pPr algn="ctr" defTabSz="493456">
              <a:defRPr/>
            </a:pPr>
            <a:r>
              <a:rPr kumimoji="1" lang="en-US" altLang="ja-JP" sz="1400" dirty="0">
                <a:latin typeface="HG創英角ｺﾞｼｯｸUB" panose="020B0909000000000000" pitchFamily="49" charset="-128"/>
                <a:ea typeface="HG創英角ｺﾞｼｯｸUB" panose="020B0909000000000000" pitchFamily="49" charset="-128"/>
              </a:rPr>
              <a:t>(</a:t>
            </a:r>
            <a:r>
              <a:rPr kumimoji="1" lang="ja-JP" altLang="en-US" sz="1400" dirty="0">
                <a:highlight>
                  <a:srgbClr val="FFFF00"/>
                </a:highlight>
                <a:latin typeface="HG創英角ｺﾞｼｯｸUB" panose="020B0909000000000000" pitchFamily="49" charset="-128"/>
                <a:ea typeface="HG創英角ｺﾞｼｯｸUB" panose="020B0909000000000000" pitchFamily="49" charset="-128"/>
              </a:rPr>
              <a:t>移動支援</a:t>
            </a:r>
            <a:r>
              <a:rPr kumimoji="1" lang="en-US" altLang="ja-JP" sz="1400" dirty="0">
                <a:highlight>
                  <a:srgbClr val="FFFF00"/>
                </a:highlight>
                <a:latin typeface="HG創英角ｺﾞｼｯｸUB" panose="020B0909000000000000" pitchFamily="49" charset="-128"/>
                <a:ea typeface="HG創英角ｺﾞｼｯｸUB" panose="020B0909000000000000" pitchFamily="49" charset="-128"/>
              </a:rPr>
              <a:t>5,000</a:t>
            </a:r>
            <a:r>
              <a:rPr kumimoji="1" lang="ja-JP" altLang="en-US" sz="1400" dirty="0">
                <a:highlight>
                  <a:srgbClr val="FFFF00"/>
                </a:highlight>
                <a:latin typeface="HG創英角ｺﾞｼｯｸUB" panose="020B0909000000000000" pitchFamily="49" charset="-128"/>
                <a:ea typeface="HG創英角ｺﾞｼｯｸUB" panose="020B0909000000000000" pitchFamily="49" charset="-128"/>
              </a:rPr>
              <a:t>円</a:t>
            </a:r>
            <a:r>
              <a:rPr kumimoji="1" lang="en-US" altLang="ja-JP" sz="1400" dirty="0">
                <a:latin typeface="HG創英角ｺﾞｼｯｸUB" panose="020B0909000000000000" pitchFamily="49" charset="-128"/>
                <a:ea typeface="HG創英角ｺﾞｼｯｸUB" panose="020B0909000000000000" pitchFamily="49" charset="-128"/>
              </a:rPr>
              <a:t>)</a:t>
            </a:r>
          </a:p>
        </p:txBody>
      </p:sp>
      <p:sp>
        <p:nvSpPr>
          <p:cNvPr id="199" name="テキスト ボックス 198">
            <a:extLst>
              <a:ext uri="{FF2B5EF4-FFF2-40B4-BE49-F238E27FC236}">
                <a16:creationId xmlns:a16="http://schemas.microsoft.com/office/drawing/2014/main" id="{A2F9CBD8-5689-A255-D185-2D5C2312072A}"/>
              </a:ext>
            </a:extLst>
          </p:cNvPr>
          <p:cNvSpPr txBox="1"/>
          <p:nvPr/>
        </p:nvSpPr>
        <p:spPr>
          <a:xfrm>
            <a:off x="304627" y="4374841"/>
            <a:ext cx="1714806" cy="200055"/>
          </a:xfrm>
          <a:prstGeom prst="rect">
            <a:avLst/>
          </a:prstGeom>
          <a:noFill/>
        </p:spPr>
        <p:txBody>
          <a:bodyPr wrap="square" rtlCol="0">
            <a:spAutoFit/>
          </a:bodyPr>
          <a:lstStyle/>
          <a:p>
            <a:r>
              <a:rPr kumimoji="1" lang="ja-JP" altLang="en-US" sz="700" dirty="0">
                <a:latin typeface="メイリオ" panose="020B0604030504040204" pitchFamily="50" charset="-128"/>
                <a:ea typeface="メイリオ" panose="020B0604030504040204" pitchFamily="50" charset="-128"/>
              </a:rPr>
              <a:t>昼食</a:t>
            </a:r>
            <a:r>
              <a:rPr kumimoji="1" lang="en-US" altLang="ja-JP" sz="700" dirty="0">
                <a:latin typeface="メイリオ" panose="020B0604030504040204" pitchFamily="50" charset="-128"/>
                <a:ea typeface="メイリオ" panose="020B0604030504040204" pitchFamily="50" charset="-128"/>
              </a:rPr>
              <a:t>: </a:t>
            </a:r>
            <a:r>
              <a:rPr kumimoji="1" lang="ja-JP" altLang="en-US" sz="700" dirty="0">
                <a:latin typeface="メイリオ" panose="020B0604030504040204" pitchFamily="50" charset="-128"/>
                <a:ea typeface="メイリオ" panose="020B0604030504040204" pitchFamily="50" charset="-128"/>
              </a:rPr>
              <a:t>牛肉煮込みのオムライス</a:t>
            </a:r>
          </a:p>
        </p:txBody>
      </p:sp>
      <p:sp>
        <p:nvSpPr>
          <p:cNvPr id="200" name="テキスト ボックス 199">
            <a:extLst>
              <a:ext uri="{FF2B5EF4-FFF2-40B4-BE49-F238E27FC236}">
                <a16:creationId xmlns:a16="http://schemas.microsoft.com/office/drawing/2014/main" id="{C09104EF-69B2-4573-7DC6-6B167E997915}"/>
              </a:ext>
            </a:extLst>
          </p:cNvPr>
          <p:cNvSpPr txBox="1"/>
          <p:nvPr/>
        </p:nvSpPr>
        <p:spPr>
          <a:xfrm>
            <a:off x="2202381" y="5152342"/>
            <a:ext cx="2644407" cy="846386"/>
          </a:xfrm>
          <a:prstGeom prst="rect">
            <a:avLst/>
          </a:prstGeom>
          <a:noFill/>
        </p:spPr>
        <p:txBody>
          <a:bodyPr wrap="square" rtlCol="0">
            <a:spAutoFit/>
          </a:bodyPr>
          <a:lstStyle/>
          <a:p>
            <a:pPr defTabSz="575255">
              <a:defRPr/>
            </a:pPr>
            <a:r>
              <a:rPr kumimoji="1" lang="en-US" altLang="ja-JP" sz="1000" b="1" dirty="0">
                <a:latin typeface="メイリオ" panose="020B0604030504040204" pitchFamily="50" charset="-128"/>
                <a:ea typeface="メイリオ" panose="020B0604030504040204" pitchFamily="50" charset="-128"/>
              </a:rPr>
              <a:t>10:00-10:30</a:t>
            </a:r>
            <a:r>
              <a:rPr kumimoji="1" lang="ja-JP" altLang="en-US" sz="1000" dirty="0">
                <a:latin typeface="メイリオ" panose="020B0604030504040204" pitchFamily="50" charset="-128"/>
                <a:ea typeface="メイリオ" panose="020B0604030504040204" pitchFamily="50" charset="-128"/>
              </a:rPr>
              <a:t> ご自宅＝＝</a:t>
            </a:r>
            <a:endParaRPr kumimoji="1" lang="en-US" altLang="ja-JP" sz="1000" dirty="0">
              <a:latin typeface="メイリオ" panose="020B0604030504040204" pitchFamily="50" charset="-128"/>
              <a:ea typeface="メイリオ" panose="020B0604030504040204" pitchFamily="50" charset="-128"/>
            </a:endParaRPr>
          </a:p>
          <a:p>
            <a:pPr defTabSz="575255">
              <a:defRPr/>
            </a:pPr>
            <a:r>
              <a:rPr kumimoji="1" lang="en-US" altLang="ja-JP" sz="1000" dirty="0">
                <a:latin typeface="メイリオ" panose="020B0604030504040204" pitchFamily="50" charset="-128"/>
                <a:ea typeface="メイリオ" panose="020B0604030504040204" pitchFamily="50" charset="-128"/>
              </a:rPr>
              <a:t>11:30 </a:t>
            </a:r>
            <a:r>
              <a:rPr kumimoji="1" lang="ja-JP" altLang="en-US" sz="1000" dirty="0">
                <a:latin typeface="メイリオ" panose="020B0604030504040204" pitchFamily="50" charset="-128"/>
                <a:ea typeface="メイリオ" panose="020B0604030504040204" pitchFamily="50" charset="-128"/>
              </a:rPr>
              <a:t>南海グリル東店</a:t>
            </a:r>
            <a:r>
              <a:rPr kumimoji="1" lang="ja-JP" altLang="en-US" sz="900" dirty="0">
                <a:latin typeface="メイリオ" panose="020B0604030504040204" pitchFamily="50" charset="-128"/>
                <a:ea typeface="メイリオ" panose="020B0604030504040204" pitchFamily="50" charset="-128"/>
              </a:rPr>
              <a:t>（ご昼食）</a:t>
            </a:r>
            <a:r>
              <a:rPr kumimoji="1" lang="en-US" altLang="ja-JP" sz="1000" dirty="0">
                <a:latin typeface="メイリオ" panose="020B0604030504040204" pitchFamily="50" charset="-128"/>
                <a:ea typeface="メイリオ" panose="020B0604030504040204" pitchFamily="50" charset="-128"/>
              </a:rPr>
              <a:t>==</a:t>
            </a:r>
          </a:p>
          <a:p>
            <a:pPr defTabSz="575255">
              <a:defRPr/>
            </a:pPr>
            <a:r>
              <a:rPr kumimoji="1" lang="ja-JP" altLang="en-US" sz="1000" dirty="0">
                <a:latin typeface="メイリオ" panose="020B0604030504040204" pitchFamily="50" charset="-128"/>
                <a:ea typeface="メイリオ" panose="020B0604030504040204" pitchFamily="50" charset="-128"/>
              </a:rPr>
              <a:t>堺伝匠館でお買い物＝＝</a:t>
            </a:r>
            <a:endParaRPr kumimoji="1" lang="en-US" altLang="ja-JP" sz="1000" dirty="0">
              <a:latin typeface="メイリオ" panose="020B0604030504040204" pitchFamily="50" charset="-128"/>
              <a:ea typeface="メイリオ" panose="020B0604030504040204" pitchFamily="50" charset="-128"/>
            </a:endParaRPr>
          </a:p>
          <a:p>
            <a:pPr defTabSz="575255">
              <a:defRPr/>
            </a:pPr>
            <a:r>
              <a:rPr kumimoji="1" lang="en-US" altLang="ja-JP" sz="1000" b="1" dirty="0">
                <a:latin typeface="メイリオ" panose="020B0604030504040204" pitchFamily="50" charset="-128"/>
                <a:ea typeface="メイリオ" panose="020B0604030504040204" pitchFamily="50" charset="-128"/>
              </a:rPr>
              <a:t>15:00-15:30</a:t>
            </a:r>
            <a:r>
              <a:rPr kumimoji="1" lang="ja-JP" altLang="en-US" sz="1000" dirty="0">
                <a:latin typeface="メイリオ" panose="020B0604030504040204" pitchFamily="50" charset="-128"/>
                <a:ea typeface="メイリオ" panose="020B0604030504040204" pitchFamily="50" charset="-128"/>
              </a:rPr>
              <a:t> 各ご自宅</a:t>
            </a:r>
            <a:endParaRPr kumimoji="1" lang="en-US" altLang="ja-JP" sz="1000" dirty="0">
              <a:latin typeface="メイリオ" panose="020B0604030504040204" pitchFamily="50" charset="-128"/>
              <a:ea typeface="メイリオ" panose="020B0604030504040204" pitchFamily="50" charset="-128"/>
            </a:endParaRPr>
          </a:p>
          <a:p>
            <a:pPr defTabSz="575255">
              <a:defRPr/>
            </a:pPr>
            <a:r>
              <a:rPr kumimoji="1" lang="ja-JP" altLang="en-US" sz="9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リクエスト多数のシェフおすすめステーキを！</a:t>
            </a:r>
          </a:p>
        </p:txBody>
      </p:sp>
      <p:pic>
        <p:nvPicPr>
          <p:cNvPr id="201" name="図 200">
            <a:extLst>
              <a:ext uri="{FF2B5EF4-FFF2-40B4-BE49-F238E27FC236}">
                <a16:creationId xmlns:a16="http://schemas.microsoft.com/office/drawing/2014/main" id="{CD585DAA-6C5A-4BCE-D0C7-3DF4E385F905}"/>
              </a:ext>
            </a:extLst>
          </p:cNvPr>
          <p:cNvPicPr>
            <a:picLocks noChangeAspect="1"/>
          </p:cNvPicPr>
          <p:nvPr/>
        </p:nvPicPr>
        <p:blipFill rotWithShape="1">
          <a:blip r:embed="rId3"/>
          <a:srcRect l="5727" t="50000" r="4191"/>
          <a:stretch/>
        </p:blipFill>
        <p:spPr>
          <a:xfrm>
            <a:off x="2203816" y="4589541"/>
            <a:ext cx="5004954" cy="352800"/>
          </a:xfrm>
          <a:prstGeom prst="rect">
            <a:avLst/>
          </a:prstGeom>
        </p:spPr>
      </p:pic>
      <p:sp>
        <p:nvSpPr>
          <p:cNvPr id="202" name="楕円 201">
            <a:extLst>
              <a:ext uri="{FF2B5EF4-FFF2-40B4-BE49-F238E27FC236}">
                <a16:creationId xmlns:a16="http://schemas.microsoft.com/office/drawing/2014/main" id="{B8D6C07F-79A6-FFF7-F7D8-B953D7E10402}"/>
              </a:ext>
            </a:extLst>
          </p:cNvPr>
          <p:cNvSpPr/>
          <p:nvPr/>
        </p:nvSpPr>
        <p:spPr>
          <a:xfrm>
            <a:off x="2334984" y="4677000"/>
            <a:ext cx="519942" cy="180000"/>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718" dirty="0">
                <a:solidFill>
                  <a:schemeClr val="bg1"/>
                </a:solidFill>
                <a:latin typeface="HG創英角ｺﾞｼｯｸUB" panose="020B0909000000000000" pitchFamily="49" charset="-128"/>
                <a:ea typeface="HG創英角ｺﾞｼｯｸUB" panose="020B0909000000000000" pitchFamily="49" charset="-128"/>
              </a:rPr>
              <a:t>R6-0206</a:t>
            </a:r>
          </a:p>
        </p:txBody>
      </p:sp>
      <p:sp>
        <p:nvSpPr>
          <p:cNvPr id="203" name="テキスト ボックス 202">
            <a:extLst>
              <a:ext uri="{FF2B5EF4-FFF2-40B4-BE49-F238E27FC236}">
                <a16:creationId xmlns:a16="http://schemas.microsoft.com/office/drawing/2014/main" id="{D3ABD4B0-489A-E493-2C9F-36CCCE5804DE}"/>
              </a:ext>
            </a:extLst>
          </p:cNvPr>
          <p:cNvSpPr txBox="1"/>
          <p:nvPr/>
        </p:nvSpPr>
        <p:spPr>
          <a:xfrm>
            <a:off x="283951" y="4984975"/>
            <a:ext cx="828000" cy="241476"/>
          </a:xfrm>
          <a:prstGeom prst="rect">
            <a:avLst/>
          </a:prstGeom>
          <a:noFill/>
        </p:spPr>
        <p:txBody>
          <a:bodyPr wrap="square" rtlCol="0">
            <a:spAutoFit/>
          </a:bodyPr>
          <a:lstStyle/>
          <a:p>
            <a:r>
              <a:rPr kumimoji="1" lang="ja-JP" altLang="en-US" sz="969" dirty="0">
                <a:latin typeface="メイリオ" panose="020B0604030504040204" pitchFamily="50" charset="-128"/>
                <a:ea typeface="メイリオ" panose="020B0604030504040204" pitchFamily="50" charset="-128"/>
              </a:rPr>
              <a:t>担当</a:t>
            </a:r>
            <a:r>
              <a:rPr kumimoji="1" lang="en-US" altLang="ja-JP" sz="969" dirty="0">
                <a:latin typeface="メイリオ" panose="020B0604030504040204" pitchFamily="50" charset="-128"/>
                <a:ea typeface="メイリオ" panose="020B0604030504040204" pitchFamily="50" charset="-128"/>
              </a:rPr>
              <a:t>:</a:t>
            </a:r>
            <a:r>
              <a:rPr kumimoji="1" lang="ja-JP" altLang="en-US" sz="969" dirty="0">
                <a:latin typeface="メイリオ" panose="020B0604030504040204" pitchFamily="50" charset="-128"/>
                <a:ea typeface="メイリオ" panose="020B0604030504040204" pitchFamily="50" charset="-128"/>
              </a:rPr>
              <a:t>國井</a:t>
            </a:r>
          </a:p>
        </p:txBody>
      </p:sp>
      <p:sp>
        <p:nvSpPr>
          <p:cNvPr id="204" name="正方形/長方形 203">
            <a:extLst>
              <a:ext uri="{FF2B5EF4-FFF2-40B4-BE49-F238E27FC236}">
                <a16:creationId xmlns:a16="http://schemas.microsoft.com/office/drawing/2014/main" id="{7C081B99-E13B-6E2F-EE2C-36A06D2D9FC0}"/>
              </a:ext>
            </a:extLst>
          </p:cNvPr>
          <p:cNvSpPr/>
          <p:nvPr/>
        </p:nvSpPr>
        <p:spPr>
          <a:xfrm>
            <a:off x="1705361" y="4996441"/>
            <a:ext cx="471600" cy="16810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kumimoji="1" lang="ja-JP" altLang="en-US" sz="988" dirty="0">
                <a:solidFill>
                  <a:schemeClr val="tx1"/>
                </a:solidFill>
                <a:latin typeface="メイリオ" panose="020B0604030504040204" pitchFamily="50" charset="-128"/>
                <a:ea typeface="メイリオ" panose="020B0604030504040204" pitchFamily="50" charset="-128"/>
              </a:rPr>
              <a:t>堺</a:t>
            </a:r>
          </a:p>
        </p:txBody>
      </p:sp>
      <p:sp>
        <p:nvSpPr>
          <p:cNvPr id="205" name="楕円 204">
            <a:extLst>
              <a:ext uri="{FF2B5EF4-FFF2-40B4-BE49-F238E27FC236}">
                <a16:creationId xmlns:a16="http://schemas.microsoft.com/office/drawing/2014/main" id="{CF7BF646-3D69-1EFD-540E-7C0FC335DE72}"/>
              </a:ext>
            </a:extLst>
          </p:cNvPr>
          <p:cNvSpPr/>
          <p:nvPr/>
        </p:nvSpPr>
        <p:spPr>
          <a:xfrm>
            <a:off x="999278" y="4990613"/>
            <a:ext cx="354506" cy="180127"/>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600" dirty="0">
                <a:solidFill>
                  <a:schemeClr val="bg1"/>
                </a:solidFill>
                <a:latin typeface="HG創英角ｺﾞｼｯｸUB" panose="020B0909000000000000" pitchFamily="49" charset="-128"/>
                <a:ea typeface="HG創英角ｺﾞｼｯｸUB" panose="020B0909000000000000" pitchFamily="49" charset="-128"/>
              </a:rPr>
              <a:t>中距離</a:t>
            </a:r>
            <a:endParaRPr kumimoji="1" lang="ja-JP" altLang="en-US" sz="600" dirty="0"/>
          </a:p>
        </p:txBody>
      </p:sp>
      <p:sp>
        <p:nvSpPr>
          <p:cNvPr id="206" name="テキスト ボックス 205">
            <a:extLst>
              <a:ext uri="{FF2B5EF4-FFF2-40B4-BE49-F238E27FC236}">
                <a16:creationId xmlns:a16="http://schemas.microsoft.com/office/drawing/2014/main" id="{A9EE9A5D-50C8-D927-62B0-8DE05B48BC86}"/>
              </a:ext>
            </a:extLst>
          </p:cNvPr>
          <p:cNvSpPr txBox="1"/>
          <p:nvPr/>
        </p:nvSpPr>
        <p:spPr>
          <a:xfrm>
            <a:off x="2819481" y="4555144"/>
            <a:ext cx="3884506" cy="369332"/>
          </a:xfrm>
          <a:prstGeom prst="rect">
            <a:avLst/>
          </a:prstGeom>
          <a:noFill/>
        </p:spPr>
        <p:txBody>
          <a:bodyPr wrap="square" rtlCol="0">
            <a:spAutoFit/>
          </a:bodyPr>
          <a:lstStyle/>
          <a:p>
            <a:pPr algn="ctr"/>
            <a:r>
              <a:rPr kumimoji="1" lang="ja-JP" altLang="en-US" dirty="0">
                <a:ln w="9525">
                  <a:noFill/>
                </a:ln>
                <a:solidFill>
                  <a:srgbClr val="FF0000"/>
                </a:solidFill>
                <a:latin typeface="HG創英ﾌﾟﾚｾﾞﾝｽEB" panose="02020809000000000000" pitchFamily="17" charset="-128"/>
                <a:ea typeface="HG創英ﾌﾟﾚｾﾞﾝｽEB" panose="02020809000000000000" pitchFamily="17" charset="-128"/>
              </a:rPr>
              <a:t>待望の再登場！　南海グリル</a:t>
            </a:r>
            <a:endParaRPr kumimoji="1" lang="en-US" altLang="ja-JP" dirty="0">
              <a:ln w="9525">
                <a:noFill/>
              </a:ln>
              <a:solidFill>
                <a:srgbClr val="FF0000"/>
              </a:solidFill>
              <a:latin typeface="HG創英ﾌﾟﾚｾﾞﾝｽEB" panose="02020809000000000000" pitchFamily="17" charset="-128"/>
              <a:ea typeface="HG創英ﾌﾟﾚｾﾞﾝｽEB" panose="02020809000000000000" pitchFamily="17" charset="-128"/>
            </a:endParaRPr>
          </a:p>
        </p:txBody>
      </p:sp>
      <p:sp>
        <p:nvSpPr>
          <p:cNvPr id="207" name="テキスト ボックス 206">
            <a:extLst>
              <a:ext uri="{FF2B5EF4-FFF2-40B4-BE49-F238E27FC236}">
                <a16:creationId xmlns:a16="http://schemas.microsoft.com/office/drawing/2014/main" id="{E5090DB0-5399-7A2C-A7F5-97D6340C5B13}"/>
              </a:ext>
            </a:extLst>
          </p:cNvPr>
          <p:cNvSpPr txBox="1"/>
          <p:nvPr/>
        </p:nvSpPr>
        <p:spPr>
          <a:xfrm>
            <a:off x="284424" y="5218264"/>
            <a:ext cx="1908000" cy="615553"/>
          </a:xfrm>
          <a:prstGeom prst="rect">
            <a:avLst/>
          </a:prstGeom>
          <a:noFill/>
        </p:spPr>
        <p:txBody>
          <a:bodyPr wrap="square" rtlCol="0">
            <a:spAutoFit/>
          </a:bodyPr>
          <a:lstStyle/>
          <a:p>
            <a:pPr algn="ctr" defTabSz="443123">
              <a:defRPr/>
            </a:pPr>
            <a:r>
              <a:rPr kumimoji="1" lang="en-US" altLang="ja-JP" sz="2000" dirty="0">
                <a:latin typeface="HG創英角ｺﾞｼｯｸUB" panose="020B0909000000000000" pitchFamily="49" charset="-128"/>
                <a:ea typeface="HG創英角ｺﾞｼｯｸUB" panose="020B0909000000000000" pitchFamily="49" charset="-128"/>
              </a:rPr>
              <a:t>11,000</a:t>
            </a:r>
            <a:r>
              <a:rPr kumimoji="1" lang="ja-JP" altLang="en-US" sz="2000" dirty="0">
                <a:latin typeface="HG創英角ｺﾞｼｯｸUB" panose="020B0909000000000000" pitchFamily="49" charset="-128"/>
                <a:ea typeface="HG創英角ｺﾞｼｯｸUB" panose="020B0909000000000000" pitchFamily="49" charset="-128"/>
              </a:rPr>
              <a:t>円</a:t>
            </a:r>
            <a:endParaRPr kumimoji="1" lang="en-US" altLang="ja-JP" sz="2000" dirty="0">
              <a:latin typeface="HG創英角ｺﾞｼｯｸUB" panose="020B0909000000000000" pitchFamily="49" charset="-128"/>
              <a:ea typeface="HG創英角ｺﾞｼｯｸUB" panose="020B0909000000000000" pitchFamily="49" charset="-128"/>
            </a:endParaRPr>
          </a:p>
          <a:p>
            <a:pPr algn="ctr" defTabSz="443123">
              <a:defRPr/>
            </a:pPr>
            <a:r>
              <a:rPr kumimoji="1" lang="en-US" altLang="ja-JP" sz="1400" dirty="0">
                <a:latin typeface="HG創英角ｺﾞｼｯｸUB" panose="020B0909000000000000" pitchFamily="49" charset="-128"/>
                <a:ea typeface="HG創英角ｺﾞｼｯｸUB" panose="020B0909000000000000" pitchFamily="49" charset="-128"/>
              </a:rPr>
              <a:t>(</a:t>
            </a:r>
            <a:r>
              <a:rPr kumimoji="1" lang="ja-JP" altLang="en-US" sz="1400" dirty="0">
                <a:highlight>
                  <a:srgbClr val="FFFF00"/>
                </a:highlight>
                <a:latin typeface="HG創英角ｺﾞｼｯｸUB" panose="020B0909000000000000" pitchFamily="49" charset="-128"/>
                <a:ea typeface="HG創英角ｺﾞｼｯｸUB" panose="020B0909000000000000" pitchFamily="49" charset="-128"/>
              </a:rPr>
              <a:t>移動支援</a:t>
            </a:r>
            <a:r>
              <a:rPr kumimoji="1" lang="en-US" altLang="ja-JP" sz="1400" dirty="0">
                <a:highlight>
                  <a:srgbClr val="FFFF00"/>
                </a:highlight>
                <a:latin typeface="HG創英角ｺﾞｼｯｸUB" panose="020B0909000000000000" pitchFamily="49" charset="-128"/>
                <a:ea typeface="HG創英角ｺﾞｼｯｸUB" panose="020B0909000000000000" pitchFamily="49" charset="-128"/>
              </a:rPr>
              <a:t>4,500</a:t>
            </a:r>
            <a:r>
              <a:rPr kumimoji="1" lang="ja-JP" altLang="en-US" sz="1400" dirty="0">
                <a:highlight>
                  <a:srgbClr val="FFFF00"/>
                </a:highlight>
                <a:latin typeface="HG創英角ｺﾞｼｯｸUB" panose="020B0909000000000000" pitchFamily="49" charset="-128"/>
                <a:ea typeface="HG創英角ｺﾞｼｯｸUB" panose="020B0909000000000000" pitchFamily="49" charset="-128"/>
              </a:rPr>
              <a:t>円</a:t>
            </a:r>
            <a:r>
              <a:rPr kumimoji="1" lang="en-US" altLang="ja-JP" sz="1400" dirty="0">
                <a:latin typeface="HG創英角ｺﾞｼｯｸUB" panose="020B0909000000000000" pitchFamily="49" charset="-128"/>
                <a:ea typeface="HG創英角ｺﾞｼｯｸUB" panose="020B0909000000000000" pitchFamily="49" charset="-128"/>
              </a:rPr>
              <a:t>)</a:t>
            </a:r>
          </a:p>
        </p:txBody>
      </p:sp>
      <p:sp>
        <p:nvSpPr>
          <p:cNvPr id="208" name="正方形/長方形 207">
            <a:extLst>
              <a:ext uri="{FF2B5EF4-FFF2-40B4-BE49-F238E27FC236}">
                <a16:creationId xmlns:a16="http://schemas.microsoft.com/office/drawing/2014/main" id="{50D5F4E6-714B-ACFC-D86C-09811AC7A0BB}"/>
              </a:ext>
            </a:extLst>
          </p:cNvPr>
          <p:cNvSpPr/>
          <p:nvPr/>
        </p:nvSpPr>
        <p:spPr>
          <a:xfrm>
            <a:off x="6068090" y="3525835"/>
            <a:ext cx="1154482" cy="184666"/>
          </a:xfrm>
          <a:prstGeom prst="rect">
            <a:avLst/>
          </a:prstGeom>
          <a:noFill/>
        </p:spPr>
        <p:txBody>
          <a:bodyPr wrap="none" lIns="91440" tIns="45720" rIns="91440" bIns="45720">
            <a:spAutoFit/>
          </a:bodyPr>
          <a:lstStyle/>
          <a:p>
            <a:pPr algn="ctr"/>
            <a:r>
              <a:rPr lang="en-US" altLang="ja-JP" sz="600" b="1" cap="none" spc="0" dirty="0">
                <a:ln w="0"/>
                <a:solidFill>
                  <a:schemeClr val="bg1"/>
                </a:solidFill>
                <a:latin typeface="ＭＳ Ｐゴシック" panose="020B0600070205080204" pitchFamily="50" charset="-128"/>
                <a:ea typeface="ＭＳ Ｐゴシック" panose="020B0600070205080204" pitchFamily="50" charset="-128"/>
              </a:rPr>
              <a:t>※</a:t>
            </a:r>
            <a:r>
              <a:rPr lang="ja-JP" altLang="en-US" sz="600" b="1" cap="none" spc="0" dirty="0">
                <a:ln w="0"/>
                <a:solidFill>
                  <a:schemeClr val="bg1"/>
                </a:solidFill>
                <a:latin typeface="ＭＳ Ｐゴシック" panose="020B0600070205080204" pitchFamily="50" charset="-128"/>
                <a:ea typeface="ＭＳ Ｐゴシック" panose="020B0600070205080204" pitchFamily="50" charset="-128"/>
              </a:rPr>
              <a:t>画像は</a:t>
            </a:r>
            <a:r>
              <a:rPr lang="en-US" altLang="ja-JP" sz="600" b="1" cap="none" spc="0" dirty="0">
                <a:ln w="0"/>
                <a:solidFill>
                  <a:schemeClr val="bg1"/>
                </a:solidFill>
                <a:latin typeface="ＭＳ Ｐゴシック" panose="020B0600070205080204" pitchFamily="50" charset="-128"/>
                <a:ea typeface="ＭＳ Ｐゴシック" panose="020B0600070205080204" pitchFamily="50" charset="-128"/>
              </a:rPr>
              <a:t>2022</a:t>
            </a:r>
            <a:r>
              <a:rPr lang="ja-JP" altLang="en-US" sz="600" b="1" cap="none" spc="0" dirty="0">
                <a:ln w="0"/>
                <a:solidFill>
                  <a:schemeClr val="bg1"/>
                </a:solidFill>
                <a:latin typeface="ＭＳ Ｐゴシック" panose="020B0600070205080204" pitchFamily="50" charset="-128"/>
                <a:ea typeface="ＭＳ Ｐゴシック" panose="020B0600070205080204" pitchFamily="50" charset="-128"/>
              </a:rPr>
              <a:t>年のテーマです</a:t>
            </a:r>
          </a:p>
        </p:txBody>
      </p:sp>
      <p:pic>
        <p:nvPicPr>
          <p:cNvPr id="209" name="図 208">
            <a:extLst>
              <a:ext uri="{FF2B5EF4-FFF2-40B4-BE49-F238E27FC236}">
                <a16:creationId xmlns:a16="http://schemas.microsoft.com/office/drawing/2014/main" id="{F212F87B-10CB-CE26-2752-99A94EF569B3}"/>
              </a:ext>
            </a:extLst>
          </p:cNvPr>
          <p:cNvPicPr>
            <a:picLocks noChangeAspect="1"/>
          </p:cNvPicPr>
          <p:nvPr/>
        </p:nvPicPr>
        <p:blipFill rotWithShape="1">
          <a:blip r:embed="rId3"/>
          <a:srcRect l="5727" t="50000" r="4191"/>
          <a:stretch/>
        </p:blipFill>
        <p:spPr>
          <a:xfrm>
            <a:off x="2204560" y="6055783"/>
            <a:ext cx="5004954" cy="352800"/>
          </a:xfrm>
          <a:prstGeom prst="rect">
            <a:avLst/>
          </a:prstGeom>
        </p:spPr>
      </p:pic>
      <p:sp>
        <p:nvSpPr>
          <p:cNvPr id="210" name="楕円 209">
            <a:extLst>
              <a:ext uri="{FF2B5EF4-FFF2-40B4-BE49-F238E27FC236}">
                <a16:creationId xmlns:a16="http://schemas.microsoft.com/office/drawing/2014/main" id="{274C9A44-D5E8-0AF0-A899-7054194C167A}"/>
              </a:ext>
            </a:extLst>
          </p:cNvPr>
          <p:cNvSpPr/>
          <p:nvPr/>
        </p:nvSpPr>
        <p:spPr>
          <a:xfrm>
            <a:off x="2335790" y="6143242"/>
            <a:ext cx="519942" cy="180000"/>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718" dirty="0">
                <a:solidFill>
                  <a:schemeClr val="bg1"/>
                </a:solidFill>
                <a:latin typeface="HG創英角ｺﾞｼｯｸUB" panose="020B0909000000000000" pitchFamily="49" charset="-128"/>
                <a:ea typeface="HG創英角ｺﾞｼｯｸUB" panose="020B0909000000000000" pitchFamily="49" charset="-128"/>
              </a:rPr>
              <a:t>R6-0208</a:t>
            </a:r>
            <a:endParaRPr kumimoji="1" lang="ja-JP" altLang="en-US" sz="718"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211" name="テキスト ボックス 210">
            <a:extLst>
              <a:ext uri="{FF2B5EF4-FFF2-40B4-BE49-F238E27FC236}">
                <a16:creationId xmlns:a16="http://schemas.microsoft.com/office/drawing/2014/main" id="{E9DB19CB-65F8-49CF-7CB6-C111DC301A71}"/>
              </a:ext>
            </a:extLst>
          </p:cNvPr>
          <p:cNvSpPr txBox="1"/>
          <p:nvPr/>
        </p:nvSpPr>
        <p:spPr>
          <a:xfrm>
            <a:off x="287384" y="6446606"/>
            <a:ext cx="828000" cy="241476"/>
          </a:xfrm>
          <a:prstGeom prst="rect">
            <a:avLst/>
          </a:prstGeom>
          <a:noFill/>
        </p:spPr>
        <p:txBody>
          <a:bodyPr wrap="square" rtlCol="0">
            <a:spAutoFit/>
          </a:bodyPr>
          <a:lstStyle/>
          <a:p>
            <a:r>
              <a:rPr kumimoji="1" lang="ja-JP" altLang="en-US" sz="969" dirty="0">
                <a:latin typeface="メイリオ" panose="020B0604030504040204" pitchFamily="50" charset="-128"/>
                <a:ea typeface="メイリオ" panose="020B0604030504040204" pitchFamily="50" charset="-128"/>
              </a:rPr>
              <a:t>担当</a:t>
            </a:r>
            <a:r>
              <a:rPr kumimoji="1" lang="en-US" altLang="ja-JP" sz="969" dirty="0">
                <a:latin typeface="メイリオ" panose="020B0604030504040204" pitchFamily="50" charset="-128"/>
                <a:ea typeface="メイリオ" panose="020B0604030504040204" pitchFamily="50" charset="-128"/>
              </a:rPr>
              <a:t>:</a:t>
            </a:r>
            <a:r>
              <a:rPr kumimoji="1" lang="ja-JP" altLang="en-US" sz="969" dirty="0">
                <a:latin typeface="メイリオ" panose="020B0604030504040204" pitchFamily="50" charset="-128"/>
                <a:ea typeface="メイリオ" panose="020B0604030504040204" pitchFamily="50" charset="-128"/>
              </a:rPr>
              <a:t>三好</a:t>
            </a:r>
          </a:p>
        </p:txBody>
      </p:sp>
      <p:sp>
        <p:nvSpPr>
          <p:cNvPr id="212" name="正方形/長方形 211">
            <a:extLst>
              <a:ext uri="{FF2B5EF4-FFF2-40B4-BE49-F238E27FC236}">
                <a16:creationId xmlns:a16="http://schemas.microsoft.com/office/drawing/2014/main" id="{E23B8688-CB3E-3FB4-BA62-994CB7E86F1B}"/>
              </a:ext>
            </a:extLst>
          </p:cNvPr>
          <p:cNvSpPr/>
          <p:nvPr/>
        </p:nvSpPr>
        <p:spPr>
          <a:xfrm>
            <a:off x="1558143" y="6465726"/>
            <a:ext cx="612000" cy="1692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kumimoji="1" lang="ja-JP" altLang="en-US" sz="988" dirty="0">
                <a:solidFill>
                  <a:schemeClr val="tx1"/>
                </a:solidFill>
                <a:latin typeface="メイリオ" panose="020B0604030504040204" pitchFamily="50" charset="-128"/>
                <a:ea typeface="メイリオ" panose="020B0604030504040204" pitchFamily="50" charset="-128"/>
              </a:rPr>
              <a:t>和歌山</a:t>
            </a:r>
          </a:p>
        </p:txBody>
      </p:sp>
      <p:sp>
        <p:nvSpPr>
          <p:cNvPr id="213" name="楕円 212">
            <a:extLst>
              <a:ext uri="{FF2B5EF4-FFF2-40B4-BE49-F238E27FC236}">
                <a16:creationId xmlns:a16="http://schemas.microsoft.com/office/drawing/2014/main" id="{7DDA9DBC-543B-C75C-6E37-3A3745BB3C98}"/>
              </a:ext>
            </a:extLst>
          </p:cNvPr>
          <p:cNvSpPr/>
          <p:nvPr/>
        </p:nvSpPr>
        <p:spPr>
          <a:xfrm>
            <a:off x="1000084" y="6459716"/>
            <a:ext cx="354506" cy="180127"/>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600" dirty="0">
                <a:solidFill>
                  <a:schemeClr val="bg1"/>
                </a:solidFill>
                <a:latin typeface="HG創英角ｺﾞｼｯｸUB" panose="020B0909000000000000" pitchFamily="49" charset="-128"/>
                <a:ea typeface="HG創英角ｺﾞｼｯｸUB" panose="020B0909000000000000" pitchFamily="49" charset="-128"/>
              </a:rPr>
              <a:t>長距離</a:t>
            </a:r>
            <a:endParaRPr kumimoji="1" lang="ja-JP" altLang="en-US" sz="600" dirty="0"/>
          </a:p>
        </p:txBody>
      </p:sp>
      <p:sp>
        <p:nvSpPr>
          <p:cNvPr id="214" name="テキスト ボックス 213">
            <a:extLst>
              <a:ext uri="{FF2B5EF4-FFF2-40B4-BE49-F238E27FC236}">
                <a16:creationId xmlns:a16="http://schemas.microsoft.com/office/drawing/2014/main" id="{D138B3EA-533F-EE88-C571-8C3DB151EF51}"/>
              </a:ext>
            </a:extLst>
          </p:cNvPr>
          <p:cNvSpPr txBox="1"/>
          <p:nvPr/>
        </p:nvSpPr>
        <p:spPr>
          <a:xfrm>
            <a:off x="2587225" y="6008336"/>
            <a:ext cx="4109949" cy="369332"/>
          </a:xfrm>
          <a:prstGeom prst="rect">
            <a:avLst/>
          </a:prstGeom>
          <a:noFill/>
        </p:spPr>
        <p:txBody>
          <a:bodyPr wrap="square" rtlCol="0">
            <a:spAutoFit/>
          </a:bodyPr>
          <a:lstStyle/>
          <a:p>
            <a:pPr algn="ctr"/>
            <a:r>
              <a:rPr kumimoji="1" lang="ja-JP" altLang="en-US" dirty="0">
                <a:ln w="9525">
                  <a:noFill/>
                </a:ln>
                <a:solidFill>
                  <a:srgbClr val="FF0000"/>
                </a:solidFill>
                <a:latin typeface="HG創英ﾌﾟﾚｾﾞﾝｽEB" panose="02020809000000000000" pitchFamily="17" charset="-128"/>
                <a:ea typeface="HG創英ﾌﾟﾚｾﾞﾝｽEB" panose="02020809000000000000" pitchFamily="17" charset="-128"/>
              </a:rPr>
              <a:t>稲村の火の館</a:t>
            </a:r>
            <a:r>
              <a:rPr kumimoji="1" lang="ja-JP" altLang="en-US" sz="1400" dirty="0">
                <a:ln w="9525">
                  <a:noFill/>
                </a:ln>
                <a:solidFill>
                  <a:srgbClr val="FF0000"/>
                </a:solidFill>
                <a:latin typeface="HG創英ﾌﾟﾚｾﾞﾝｽEB" panose="02020809000000000000" pitchFamily="17" charset="-128"/>
                <a:ea typeface="HG創英ﾌﾟﾚｾﾞﾝｽEB" panose="02020809000000000000" pitchFamily="17" charset="-128"/>
              </a:rPr>
              <a:t>「津波防災センター」</a:t>
            </a:r>
            <a:endParaRPr kumimoji="1" lang="en-US" altLang="ja-JP" dirty="0">
              <a:ln w="9525">
                <a:noFill/>
              </a:ln>
              <a:solidFill>
                <a:srgbClr val="FF0000"/>
              </a:solidFill>
              <a:latin typeface="HG創英ﾌﾟﾚｾﾞﾝｽEB" panose="02020809000000000000" pitchFamily="17" charset="-128"/>
              <a:ea typeface="HG創英ﾌﾟﾚｾﾞﾝｽEB" panose="02020809000000000000" pitchFamily="17" charset="-128"/>
            </a:endParaRPr>
          </a:p>
        </p:txBody>
      </p:sp>
      <p:sp>
        <p:nvSpPr>
          <p:cNvPr id="215" name="テキスト ボックス 214">
            <a:extLst>
              <a:ext uri="{FF2B5EF4-FFF2-40B4-BE49-F238E27FC236}">
                <a16:creationId xmlns:a16="http://schemas.microsoft.com/office/drawing/2014/main" id="{01747D18-0718-F506-A0B6-2C8114C70645}"/>
              </a:ext>
            </a:extLst>
          </p:cNvPr>
          <p:cNvSpPr txBox="1"/>
          <p:nvPr/>
        </p:nvSpPr>
        <p:spPr>
          <a:xfrm>
            <a:off x="288411" y="6799364"/>
            <a:ext cx="1908000" cy="400110"/>
          </a:xfrm>
          <a:prstGeom prst="rect">
            <a:avLst/>
          </a:prstGeom>
          <a:noFill/>
        </p:spPr>
        <p:txBody>
          <a:bodyPr wrap="square" rtlCol="0">
            <a:spAutoFit/>
          </a:bodyPr>
          <a:lstStyle/>
          <a:p>
            <a:pPr algn="ctr" defTabSz="493456">
              <a:defRPr/>
            </a:pPr>
            <a:r>
              <a:rPr kumimoji="1" lang="en-US" altLang="ja-JP" sz="2000" dirty="0">
                <a:latin typeface="HG創英角ｺﾞｼｯｸUB" panose="020B0909000000000000" pitchFamily="49" charset="-128"/>
                <a:ea typeface="HG創英角ｺﾞｼｯｸUB" panose="020B0909000000000000" pitchFamily="49" charset="-128"/>
              </a:rPr>
              <a:t>11,000</a:t>
            </a:r>
            <a:r>
              <a:rPr kumimoji="1" lang="ja-JP" altLang="en-US" sz="2000" dirty="0">
                <a:latin typeface="HG創英角ｺﾞｼｯｸUB" panose="020B0909000000000000" pitchFamily="49" charset="-128"/>
                <a:ea typeface="HG創英角ｺﾞｼｯｸUB" panose="020B0909000000000000" pitchFamily="49" charset="-128"/>
              </a:rPr>
              <a:t>円</a:t>
            </a:r>
            <a:endParaRPr kumimoji="1" lang="en-US" altLang="ja-JP" sz="1400" dirty="0">
              <a:latin typeface="HG創英角ｺﾞｼｯｸUB" panose="020B0909000000000000" pitchFamily="49" charset="-128"/>
              <a:ea typeface="HG創英角ｺﾞｼｯｸUB" panose="020B0909000000000000" pitchFamily="49" charset="-128"/>
            </a:endParaRPr>
          </a:p>
        </p:txBody>
      </p:sp>
      <p:sp>
        <p:nvSpPr>
          <p:cNvPr id="217" name="テキスト ボックス 216">
            <a:extLst>
              <a:ext uri="{FF2B5EF4-FFF2-40B4-BE49-F238E27FC236}">
                <a16:creationId xmlns:a16="http://schemas.microsoft.com/office/drawing/2014/main" id="{843F25EB-AE7A-4CDA-C5FF-3BB969D8EE92}"/>
              </a:ext>
            </a:extLst>
          </p:cNvPr>
          <p:cNvSpPr txBox="1"/>
          <p:nvPr/>
        </p:nvSpPr>
        <p:spPr>
          <a:xfrm>
            <a:off x="278885" y="7309364"/>
            <a:ext cx="2003711" cy="200055"/>
          </a:xfrm>
          <a:prstGeom prst="rect">
            <a:avLst/>
          </a:prstGeom>
          <a:noFill/>
        </p:spPr>
        <p:txBody>
          <a:bodyPr wrap="square" rtlCol="0">
            <a:spAutoFit/>
          </a:bodyPr>
          <a:lstStyle/>
          <a:p>
            <a:r>
              <a:rPr kumimoji="1" lang="ja-JP" altLang="en-US" sz="700" dirty="0">
                <a:latin typeface="メイリオ" panose="020B0604030504040204" pitchFamily="50" charset="-128"/>
                <a:ea typeface="メイリオ" panose="020B0604030504040204" pitchFamily="50" charset="-128"/>
              </a:rPr>
              <a:t>昼食</a:t>
            </a:r>
            <a:r>
              <a:rPr kumimoji="1" lang="en-US" altLang="ja-JP" sz="700" dirty="0">
                <a:latin typeface="メイリオ" panose="020B0604030504040204" pitchFamily="50" charset="-128"/>
                <a:ea typeface="メイリオ" panose="020B0604030504040204" pitchFamily="50" charset="-128"/>
              </a:rPr>
              <a:t>:</a:t>
            </a:r>
            <a:r>
              <a:rPr kumimoji="1" lang="ja-JP" altLang="en-US" sz="700" dirty="0">
                <a:latin typeface="メイリオ" panose="020B0604030504040204" pitchFamily="50" charset="-128"/>
                <a:ea typeface="メイリオ" panose="020B0604030504040204" pitchFamily="50" charset="-128"/>
              </a:rPr>
              <a:t> 道あかり定食</a:t>
            </a:r>
          </a:p>
        </p:txBody>
      </p:sp>
      <p:sp>
        <p:nvSpPr>
          <p:cNvPr id="218" name="テキスト ボックス 217">
            <a:extLst>
              <a:ext uri="{FF2B5EF4-FFF2-40B4-BE49-F238E27FC236}">
                <a16:creationId xmlns:a16="http://schemas.microsoft.com/office/drawing/2014/main" id="{2F5FD08F-4563-3E56-080F-782D31882627}"/>
              </a:ext>
            </a:extLst>
          </p:cNvPr>
          <p:cNvSpPr txBox="1"/>
          <p:nvPr/>
        </p:nvSpPr>
        <p:spPr>
          <a:xfrm>
            <a:off x="2194055" y="6535775"/>
            <a:ext cx="2534912" cy="923330"/>
          </a:xfrm>
          <a:prstGeom prst="rect">
            <a:avLst/>
          </a:prstGeom>
          <a:noFill/>
        </p:spPr>
        <p:txBody>
          <a:bodyPr wrap="square" rtlCol="0">
            <a:spAutoFit/>
          </a:bodyPr>
          <a:lstStyle/>
          <a:p>
            <a:pPr defTabSz="640596">
              <a:defRPr/>
            </a:pPr>
            <a:r>
              <a:rPr kumimoji="1" lang="en-US" altLang="ja-JP" sz="1000" b="1" dirty="0">
                <a:solidFill>
                  <a:prstClr val="black"/>
                </a:solidFill>
                <a:latin typeface="メイリオ" panose="020B0604030504040204" pitchFamily="50" charset="-128"/>
                <a:ea typeface="メイリオ" panose="020B0604030504040204" pitchFamily="50" charset="-128"/>
              </a:rPr>
              <a:t>8:30</a:t>
            </a:r>
            <a:r>
              <a:rPr kumimoji="1" lang="ja-JP" altLang="en-US" sz="1000" b="1" dirty="0">
                <a:solidFill>
                  <a:prstClr val="black"/>
                </a:solidFill>
                <a:latin typeface="メイリオ" panose="020B0604030504040204" pitchFamily="50" charset="-128"/>
                <a:ea typeface="メイリオ" panose="020B0604030504040204" pitchFamily="50" charset="-128"/>
              </a:rPr>
              <a:t>ｰ</a:t>
            </a:r>
            <a:r>
              <a:rPr kumimoji="1" lang="en-US" altLang="ja-JP" sz="1000" b="1" dirty="0">
                <a:solidFill>
                  <a:prstClr val="black"/>
                </a:solidFill>
                <a:latin typeface="メイリオ" panose="020B0604030504040204" pitchFamily="50" charset="-128"/>
                <a:ea typeface="メイリオ" panose="020B0604030504040204" pitchFamily="50" charset="-128"/>
              </a:rPr>
              <a:t>9:30 </a:t>
            </a:r>
            <a:r>
              <a:rPr kumimoji="1" lang="ja-JP" altLang="en-US" sz="1000" dirty="0">
                <a:solidFill>
                  <a:prstClr val="black"/>
                </a:solidFill>
                <a:latin typeface="メイリオ" panose="020B0604030504040204" pitchFamily="50" charset="-128"/>
                <a:ea typeface="メイリオ" panose="020B0604030504040204" pitchFamily="50" charset="-128"/>
              </a:rPr>
              <a:t>各ご自宅＝＝紀の川</a:t>
            </a:r>
            <a:r>
              <a:rPr kumimoji="1" lang="en-US" altLang="ja-JP" sz="1000" dirty="0">
                <a:solidFill>
                  <a:prstClr val="black"/>
                </a:solidFill>
                <a:latin typeface="メイリオ" panose="020B0604030504040204" pitchFamily="50" charset="-128"/>
                <a:ea typeface="メイリオ" panose="020B0604030504040204" pitchFamily="50" charset="-128"/>
              </a:rPr>
              <a:t>SA</a:t>
            </a:r>
            <a:r>
              <a:rPr kumimoji="1" lang="ja-JP" altLang="en-US" sz="1000" dirty="0">
                <a:solidFill>
                  <a:prstClr val="black"/>
                </a:solidFill>
                <a:latin typeface="メイリオ" panose="020B0604030504040204" pitchFamily="50" charset="-128"/>
                <a:ea typeface="メイリオ" panose="020B0604030504040204" pitchFamily="50" charset="-128"/>
              </a:rPr>
              <a:t>＝＝</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defTabSz="640596">
              <a:defRPr/>
            </a:pPr>
            <a:r>
              <a:rPr kumimoji="1" lang="en-US" altLang="ja-JP" sz="1000" dirty="0">
                <a:solidFill>
                  <a:prstClr val="black"/>
                </a:solidFill>
                <a:latin typeface="メイリオ" panose="020B0604030504040204" pitchFamily="50" charset="-128"/>
                <a:ea typeface="メイリオ" panose="020B0604030504040204" pitchFamily="50" charset="-128"/>
              </a:rPr>
              <a:t>11:30 </a:t>
            </a:r>
            <a:r>
              <a:rPr kumimoji="1" lang="ja-JP" altLang="en-US" sz="1000" dirty="0">
                <a:solidFill>
                  <a:prstClr val="black"/>
                </a:solidFill>
                <a:latin typeface="メイリオ" panose="020B0604030504040204" pitchFamily="50" charset="-128"/>
                <a:ea typeface="メイリオ" panose="020B0604030504040204" pitchFamily="50" charset="-128"/>
              </a:rPr>
              <a:t>稲村の火の館＝＝</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defTabSz="640596">
              <a:defRPr/>
            </a:pPr>
            <a:r>
              <a:rPr kumimoji="1" lang="en-US" altLang="ja-JP" sz="1000" dirty="0">
                <a:solidFill>
                  <a:prstClr val="black"/>
                </a:solidFill>
                <a:latin typeface="メイリオ" panose="020B0604030504040204" pitchFamily="50" charset="-128"/>
                <a:ea typeface="メイリオ" panose="020B0604030504040204" pitchFamily="50" charset="-128"/>
              </a:rPr>
              <a:t>13:00 </a:t>
            </a:r>
            <a:r>
              <a:rPr kumimoji="1" lang="ja-JP" altLang="en-US" sz="1000" dirty="0">
                <a:solidFill>
                  <a:prstClr val="black"/>
                </a:solidFill>
                <a:latin typeface="メイリオ" panose="020B0604030504040204" pitchFamily="50" charset="-128"/>
                <a:ea typeface="メイリオ" panose="020B0604030504040204" pitchFamily="50" charset="-128"/>
              </a:rPr>
              <a:t>道あかり</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900" dirty="0">
                <a:solidFill>
                  <a:prstClr val="black"/>
                </a:solidFill>
                <a:latin typeface="メイリオ" panose="020B0604030504040204" pitchFamily="50" charset="-128"/>
                <a:ea typeface="メイリオ" panose="020B0604030504040204" pitchFamily="50" charset="-128"/>
              </a:rPr>
              <a:t>（ご昼食とお買い物）</a:t>
            </a:r>
            <a:r>
              <a:rPr kumimoji="1" lang="en-US" altLang="ja-JP" sz="1000" b="1" dirty="0">
                <a:solidFill>
                  <a:prstClr val="black"/>
                </a:solidFill>
                <a:latin typeface="メイリオ" panose="020B0604030504040204" pitchFamily="50" charset="-128"/>
                <a:ea typeface="メイリオ" panose="020B0604030504040204" pitchFamily="50" charset="-128"/>
              </a:rPr>
              <a:t>16:00-17:00</a:t>
            </a:r>
            <a:r>
              <a:rPr kumimoji="1" lang="ja-JP" altLang="en-US" sz="1000" dirty="0">
                <a:solidFill>
                  <a:prstClr val="black"/>
                </a:solidFill>
                <a:latin typeface="メイリオ" panose="020B0604030504040204" pitchFamily="50" charset="-128"/>
                <a:ea typeface="メイリオ" panose="020B0604030504040204" pitchFamily="50" charset="-128"/>
              </a:rPr>
              <a:t> 各ご自宅</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defTabSz="640596">
              <a:spcBef>
                <a:spcPts val="600"/>
              </a:spcBef>
              <a:defRPr/>
            </a:pPr>
            <a:r>
              <a:rPr kumimoji="1" lang="ja-JP" altLang="en-US" sz="900" b="1" dirty="0">
                <a:solidFill>
                  <a:srgbClr val="FF0000"/>
                </a:solidFill>
                <a:latin typeface="メイリオ" panose="020B0604030504040204" pitchFamily="50" charset="-128"/>
                <a:ea typeface="メイリオ" panose="020B0604030504040204" pitchFamily="50" charset="-128"/>
              </a:rPr>
              <a:t>あなたの心にも消えることのない防災の火を</a:t>
            </a:r>
          </a:p>
        </p:txBody>
      </p:sp>
      <p:sp>
        <p:nvSpPr>
          <p:cNvPr id="219" name="テキスト ボックス 218">
            <a:extLst>
              <a:ext uri="{FF2B5EF4-FFF2-40B4-BE49-F238E27FC236}">
                <a16:creationId xmlns:a16="http://schemas.microsoft.com/office/drawing/2014/main" id="{A3F74B08-4C60-7AC8-D204-3C6396B17B25}"/>
              </a:ext>
            </a:extLst>
          </p:cNvPr>
          <p:cNvSpPr txBox="1"/>
          <p:nvPr/>
        </p:nvSpPr>
        <p:spPr>
          <a:xfrm>
            <a:off x="289509" y="5839195"/>
            <a:ext cx="1908000" cy="200055"/>
          </a:xfrm>
          <a:prstGeom prst="rect">
            <a:avLst/>
          </a:prstGeom>
          <a:noFill/>
        </p:spPr>
        <p:txBody>
          <a:bodyPr wrap="square" rtlCol="0">
            <a:spAutoFit/>
          </a:bodyPr>
          <a:lstStyle/>
          <a:p>
            <a:r>
              <a:rPr kumimoji="1" lang="ja-JP" altLang="en-US" sz="700" dirty="0">
                <a:latin typeface="メイリオ" panose="020B0604030504040204" pitchFamily="50" charset="-128"/>
                <a:ea typeface="メイリオ" panose="020B0604030504040204" pitchFamily="50" charset="-128"/>
              </a:rPr>
              <a:t>昼食</a:t>
            </a:r>
            <a:r>
              <a:rPr kumimoji="1" lang="en-US" altLang="ja-JP" sz="700" dirty="0">
                <a:latin typeface="メイリオ" panose="020B0604030504040204" pitchFamily="50" charset="-128"/>
                <a:ea typeface="メイリオ" panose="020B0604030504040204" pitchFamily="50" charset="-128"/>
              </a:rPr>
              <a:t>: </a:t>
            </a:r>
            <a:r>
              <a:rPr kumimoji="1" lang="ja-JP" altLang="en-US" sz="700" dirty="0">
                <a:latin typeface="メイリオ" panose="020B0604030504040204" pitchFamily="50" charset="-128"/>
                <a:ea typeface="メイリオ" panose="020B0604030504040204" pitchFamily="50" charset="-128"/>
              </a:rPr>
              <a:t>おすすめステーキランチ</a:t>
            </a:r>
          </a:p>
        </p:txBody>
      </p:sp>
      <p:sp>
        <p:nvSpPr>
          <p:cNvPr id="220" name="フローチャート: 代替処理 219">
            <a:extLst>
              <a:ext uri="{FF2B5EF4-FFF2-40B4-BE49-F238E27FC236}">
                <a16:creationId xmlns:a16="http://schemas.microsoft.com/office/drawing/2014/main" id="{DB5409D0-D5F9-FCC7-D1EC-41EAFE141ADF}"/>
              </a:ext>
            </a:extLst>
          </p:cNvPr>
          <p:cNvSpPr/>
          <p:nvPr/>
        </p:nvSpPr>
        <p:spPr>
          <a:xfrm>
            <a:off x="1333286" y="4813120"/>
            <a:ext cx="966624" cy="209313"/>
          </a:xfrm>
          <a:prstGeom prst="flowChartAlternateProcess">
            <a:avLst/>
          </a:prstGeom>
          <a:noFill/>
          <a:ln w="25400" cap="flat" cmpd="sng" algn="ctr">
            <a:noFill/>
            <a:prstDash val="solid"/>
          </a:ln>
          <a:effectLst/>
        </p:spPr>
        <p:txBody>
          <a:bodyPr rot="0" spcFirstLastPara="0" vert="horz" wrap="square" lIns="98694" tIns="49347" rIns="98694" bIns="49347" numCol="1" spcCol="0" rtlCol="0" fromWordArt="0" anchor="ctr" anchorCtr="0" forceAA="0" compatLnSpc="1">
            <a:prstTxWarp prst="textNoShape">
              <a:avLst/>
            </a:prstTxWarp>
            <a:noAutofit/>
          </a:bodyPr>
          <a:lstStyle/>
          <a:p>
            <a:pPr algn="ctr" defTabSz="640596">
              <a:defRPr/>
            </a:pPr>
            <a:endParaRPr kumimoji="1" lang="ja-JP" altLang="en-US" sz="600" b="1" kern="100" dirty="0">
              <a:highlight>
                <a:srgbClr val="FFFF00"/>
              </a:highlight>
              <a:latin typeface="Calibri"/>
              <a:ea typeface="游明朝" panose="02020400000000000000" pitchFamily="18" charset="-128"/>
              <a:cs typeface="Times New Roman" panose="02020603050405020304" pitchFamily="18" charset="0"/>
            </a:endParaRPr>
          </a:p>
        </p:txBody>
      </p:sp>
      <p:sp>
        <p:nvSpPr>
          <p:cNvPr id="221" name="フローチャート: 代替処理 220">
            <a:extLst>
              <a:ext uri="{FF2B5EF4-FFF2-40B4-BE49-F238E27FC236}">
                <a16:creationId xmlns:a16="http://schemas.microsoft.com/office/drawing/2014/main" id="{FB0AB757-3902-1ACC-474A-930A22C9D889}"/>
              </a:ext>
            </a:extLst>
          </p:cNvPr>
          <p:cNvSpPr/>
          <p:nvPr/>
        </p:nvSpPr>
        <p:spPr>
          <a:xfrm>
            <a:off x="1555776" y="6111538"/>
            <a:ext cx="759608" cy="289333"/>
          </a:xfrm>
          <a:prstGeom prst="flowChartAlternateProcess">
            <a:avLst/>
          </a:prstGeom>
          <a:noFill/>
          <a:ln w="25400" cap="flat" cmpd="sng" algn="ctr">
            <a:noFill/>
            <a:prstDash val="solid"/>
          </a:ln>
          <a:effectLst/>
        </p:spPr>
        <p:txBody>
          <a:bodyPr rot="0" spcFirstLastPara="0" vert="horz" wrap="square" lIns="98694" tIns="49347" rIns="98694" bIns="49347" numCol="1" spcCol="0" rtlCol="0" fromWordArt="0" anchor="ctr" anchorCtr="0" forceAA="0" compatLnSpc="1">
            <a:prstTxWarp prst="textNoShape">
              <a:avLst/>
            </a:prstTxWarp>
            <a:noAutofit/>
          </a:bodyPr>
          <a:lstStyle/>
          <a:p>
            <a:pPr algn="ctr" defTabSz="640596">
              <a:defRPr/>
            </a:pPr>
            <a:r>
              <a:rPr kumimoji="1" lang="ja-JP" altLang="en-US" sz="900" b="1" kern="100" dirty="0">
                <a:latin typeface="メイリオ" panose="020B0604030504040204" pitchFamily="50" charset="-128"/>
                <a:ea typeface="メイリオ" panose="020B0604030504040204" pitchFamily="50" charset="-128"/>
                <a:cs typeface="Times New Roman" panose="02020603050405020304" pitchFamily="18" charset="0"/>
              </a:rPr>
              <a:t>ヘルパー同行なし</a:t>
            </a:r>
            <a:endParaRPr kumimoji="1" lang="ja-JP" altLang="en-US" sz="800" b="1" kern="100" dirty="0">
              <a:highlight>
                <a:srgbClr val="FFFF00"/>
              </a:highlight>
              <a:latin typeface="Calibri"/>
              <a:ea typeface="游明朝" panose="02020400000000000000" pitchFamily="18" charset="-128"/>
              <a:cs typeface="Times New Roman" panose="02020603050405020304" pitchFamily="18" charset="0"/>
            </a:endParaRPr>
          </a:p>
        </p:txBody>
      </p:sp>
      <p:sp>
        <p:nvSpPr>
          <p:cNvPr id="222" name="楕円 271">
            <a:extLst>
              <a:ext uri="{FF2B5EF4-FFF2-40B4-BE49-F238E27FC236}">
                <a16:creationId xmlns:a16="http://schemas.microsoft.com/office/drawing/2014/main" id="{AF6332A5-9FA8-543A-74A2-2494DDCC5AA7}"/>
              </a:ext>
            </a:extLst>
          </p:cNvPr>
          <p:cNvSpPr/>
          <p:nvPr/>
        </p:nvSpPr>
        <p:spPr>
          <a:xfrm>
            <a:off x="6516372" y="4756228"/>
            <a:ext cx="648000" cy="180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18" dirty="0">
                <a:solidFill>
                  <a:schemeClr val="tx1"/>
                </a:solidFill>
                <a:latin typeface="HG創英角ｺﾞｼｯｸUB" panose="020B0909000000000000" pitchFamily="49" charset="-128"/>
                <a:ea typeface="HG創英角ｺﾞｼｯｸUB" panose="020B0909000000000000" pitchFamily="49" charset="-128"/>
              </a:rPr>
              <a:t>全対応</a:t>
            </a:r>
          </a:p>
        </p:txBody>
      </p:sp>
      <p:pic>
        <p:nvPicPr>
          <p:cNvPr id="223" name="図 222">
            <a:extLst>
              <a:ext uri="{FF2B5EF4-FFF2-40B4-BE49-F238E27FC236}">
                <a16:creationId xmlns:a16="http://schemas.microsoft.com/office/drawing/2014/main" id="{D2B9F7E9-9233-54EB-D8EB-F1E5324CB3E7}"/>
              </a:ext>
            </a:extLst>
          </p:cNvPr>
          <p:cNvPicPr>
            <a:picLocks/>
          </p:cNvPicPr>
          <p:nvPr/>
        </p:nvPicPr>
        <p:blipFill rotWithShape="1">
          <a:blip r:embed="rId3"/>
          <a:srcRect l="5727" t="50000" r="4191"/>
          <a:stretch/>
        </p:blipFill>
        <p:spPr>
          <a:xfrm>
            <a:off x="2204202" y="1653146"/>
            <a:ext cx="5004954" cy="352800"/>
          </a:xfrm>
          <a:prstGeom prst="rect">
            <a:avLst/>
          </a:prstGeom>
        </p:spPr>
      </p:pic>
      <p:sp>
        <p:nvSpPr>
          <p:cNvPr id="426" name="テキスト ボックス 425">
            <a:extLst>
              <a:ext uri="{FF2B5EF4-FFF2-40B4-BE49-F238E27FC236}">
                <a16:creationId xmlns:a16="http://schemas.microsoft.com/office/drawing/2014/main" id="{2E2E440F-8228-31FB-3A4A-F1D98B81AD99}"/>
              </a:ext>
            </a:extLst>
          </p:cNvPr>
          <p:cNvSpPr txBox="1"/>
          <p:nvPr/>
        </p:nvSpPr>
        <p:spPr>
          <a:xfrm>
            <a:off x="287026" y="2043968"/>
            <a:ext cx="828000" cy="241476"/>
          </a:xfrm>
          <a:prstGeom prst="rect">
            <a:avLst/>
          </a:prstGeom>
          <a:noFill/>
        </p:spPr>
        <p:txBody>
          <a:bodyPr wrap="square" rtlCol="0">
            <a:spAutoFit/>
          </a:bodyPr>
          <a:lstStyle/>
          <a:p>
            <a:r>
              <a:rPr kumimoji="1" lang="ja-JP" altLang="en-US" sz="969" dirty="0">
                <a:latin typeface="メイリオ" panose="020B0604030504040204" pitchFamily="50" charset="-128"/>
                <a:ea typeface="メイリオ" panose="020B0604030504040204" pitchFamily="50" charset="-128"/>
              </a:rPr>
              <a:t>担当</a:t>
            </a:r>
            <a:r>
              <a:rPr kumimoji="1" lang="en-US" altLang="ja-JP" sz="969" dirty="0">
                <a:latin typeface="メイリオ" panose="020B0604030504040204" pitchFamily="50" charset="-128"/>
                <a:ea typeface="メイリオ" panose="020B0604030504040204" pitchFamily="50" charset="-128"/>
              </a:rPr>
              <a:t>:</a:t>
            </a:r>
            <a:r>
              <a:rPr kumimoji="1" lang="ja-JP" altLang="en-US" sz="969" dirty="0">
                <a:latin typeface="メイリオ" panose="020B0604030504040204" pitchFamily="50" charset="-128"/>
                <a:ea typeface="メイリオ" panose="020B0604030504040204" pitchFamily="50" charset="-128"/>
              </a:rPr>
              <a:t>三好</a:t>
            </a:r>
          </a:p>
        </p:txBody>
      </p:sp>
      <p:sp>
        <p:nvSpPr>
          <p:cNvPr id="480" name="テキスト ボックス 479">
            <a:extLst>
              <a:ext uri="{FF2B5EF4-FFF2-40B4-BE49-F238E27FC236}">
                <a16:creationId xmlns:a16="http://schemas.microsoft.com/office/drawing/2014/main" id="{5FCCFC63-E730-9A20-90CB-1B547DD20AF2}"/>
              </a:ext>
            </a:extLst>
          </p:cNvPr>
          <p:cNvSpPr txBox="1"/>
          <p:nvPr/>
        </p:nvSpPr>
        <p:spPr>
          <a:xfrm>
            <a:off x="2437506" y="1610799"/>
            <a:ext cx="4207134" cy="338554"/>
          </a:xfrm>
          <a:prstGeom prst="rect">
            <a:avLst/>
          </a:prstGeom>
          <a:noFill/>
        </p:spPr>
        <p:txBody>
          <a:bodyPr wrap="square">
            <a:spAutoFit/>
          </a:bodyPr>
          <a:lstStyle/>
          <a:p>
            <a:pPr algn="ctr"/>
            <a:r>
              <a:rPr kumimoji="1" lang="ja-JP" altLang="en-US" sz="1600" dirty="0">
                <a:ln w="9525">
                  <a:noFill/>
                </a:ln>
                <a:latin typeface="HG創英ﾌﾟﾚｾﾞﾝｽEB" panose="02020809000000000000" pitchFamily="17" charset="-128"/>
                <a:ea typeface="HG創英ﾌﾟﾚｾﾞﾝｽEB" panose="02020809000000000000" pitchFamily="17" charset="-128"/>
              </a:rPr>
              <a:t>仏像講座 </a:t>
            </a:r>
            <a:r>
              <a:rPr kumimoji="1" lang="ja-JP" altLang="en-US" sz="1200" dirty="0">
                <a:ln w="9525">
                  <a:noFill/>
                </a:ln>
                <a:latin typeface="HG創英ﾌﾟﾚｾﾞﾝｽEB" panose="02020809000000000000" pitchFamily="17" charset="-128"/>
                <a:ea typeface="HG創英ﾌﾟﾚｾﾞﾝｽEB" panose="02020809000000000000" pitchFamily="17" charset="-128"/>
              </a:rPr>
              <a:t>／ </a:t>
            </a:r>
            <a:r>
              <a:rPr kumimoji="1" lang="ja-JP" altLang="en-US" sz="1600" dirty="0">
                <a:ln w="9525">
                  <a:noFill/>
                </a:ln>
                <a:solidFill>
                  <a:srgbClr val="FF0000"/>
                </a:solidFill>
                <a:latin typeface="HG創英ﾌﾟﾚｾﾞﾝｽEB" panose="02020809000000000000" pitchFamily="17" charset="-128"/>
                <a:ea typeface="HG創英ﾌﾟﾚｾﾞﾝｽEB" panose="02020809000000000000" pitchFamily="17" charset="-128"/>
              </a:rPr>
              <a:t>革堂行願寺</a:t>
            </a:r>
            <a:r>
              <a:rPr kumimoji="1" lang="ja-JP" altLang="en-US" sz="1400" dirty="0">
                <a:ln w="9525">
                  <a:noFill/>
                </a:ln>
                <a:solidFill>
                  <a:srgbClr val="FF0000"/>
                </a:solidFill>
                <a:latin typeface="HG創英ﾌﾟﾚｾﾞﾝｽEB" panose="02020809000000000000" pitchFamily="17" charset="-128"/>
                <a:ea typeface="HG創英ﾌﾟﾚｾﾞﾝｽEB" panose="02020809000000000000" pitchFamily="17" charset="-128"/>
              </a:rPr>
              <a:t>と</a:t>
            </a:r>
            <a:r>
              <a:rPr kumimoji="1" lang="ja-JP" altLang="en-US" sz="1600" dirty="0">
                <a:ln w="9525">
                  <a:noFill/>
                </a:ln>
                <a:solidFill>
                  <a:srgbClr val="FF0000"/>
                </a:solidFill>
                <a:latin typeface="HG創英ﾌﾟﾚｾﾞﾝｽEB" panose="02020809000000000000" pitchFamily="17" charset="-128"/>
                <a:ea typeface="HG創英ﾌﾟﾚｾﾞﾝｽEB" panose="02020809000000000000" pitchFamily="17" charset="-128"/>
              </a:rPr>
              <a:t>アトリエ京ばあむ</a:t>
            </a:r>
          </a:p>
        </p:txBody>
      </p:sp>
      <p:sp>
        <p:nvSpPr>
          <p:cNvPr id="481" name="楕円 271">
            <a:extLst>
              <a:ext uri="{FF2B5EF4-FFF2-40B4-BE49-F238E27FC236}">
                <a16:creationId xmlns:a16="http://schemas.microsoft.com/office/drawing/2014/main" id="{FED74A95-ECF3-7CAD-520F-0A3D05840E45}"/>
              </a:ext>
            </a:extLst>
          </p:cNvPr>
          <p:cNvSpPr/>
          <p:nvPr/>
        </p:nvSpPr>
        <p:spPr>
          <a:xfrm>
            <a:off x="6521443" y="1814480"/>
            <a:ext cx="648000" cy="180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18" dirty="0">
                <a:solidFill>
                  <a:sysClr val="windowText" lastClr="000000"/>
                </a:solidFill>
                <a:latin typeface="HG創英角ｺﾞｼｯｸUB" panose="020B0909000000000000" pitchFamily="49" charset="-128"/>
                <a:ea typeface="HG創英角ｺﾞｼｯｸUB" panose="020B0909000000000000" pitchFamily="49" charset="-128"/>
              </a:rPr>
              <a:t>全対応</a:t>
            </a:r>
          </a:p>
        </p:txBody>
      </p:sp>
      <p:sp>
        <p:nvSpPr>
          <p:cNvPr id="482" name="正方形/長方形 481">
            <a:extLst>
              <a:ext uri="{FF2B5EF4-FFF2-40B4-BE49-F238E27FC236}">
                <a16:creationId xmlns:a16="http://schemas.microsoft.com/office/drawing/2014/main" id="{F92E393D-0EC8-B21D-87E2-F2CB3073BC9E}"/>
              </a:ext>
            </a:extLst>
          </p:cNvPr>
          <p:cNvSpPr/>
          <p:nvPr/>
        </p:nvSpPr>
        <p:spPr>
          <a:xfrm>
            <a:off x="1512128" y="2064244"/>
            <a:ext cx="648000" cy="1692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kumimoji="1" lang="ja-JP" altLang="en-US" sz="990" dirty="0">
                <a:solidFill>
                  <a:schemeClr val="tx1"/>
                </a:solidFill>
                <a:latin typeface="メイリオ" panose="020B0604030504040204" pitchFamily="50" charset="-128"/>
                <a:ea typeface="メイリオ" panose="020B0604030504040204" pitchFamily="50" charset="-128"/>
              </a:rPr>
              <a:t>堺</a:t>
            </a:r>
            <a:r>
              <a:rPr kumimoji="1" lang="en-US" altLang="ja-JP" sz="990" dirty="0">
                <a:solidFill>
                  <a:schemeClr val="tx1"/>
                </a:solidFill>
                <a:latin typeface="メイリオ" panose="020B0604030504040204" pitchFamily="50" charset="-128"/>
                <a:ea typeface="メイリオ" panose="020B0604030504040204" pitchFamily="50" charset="-128"/>
              </a:rPr>
              <a:t>/</a:t>
            </a:r>
            <a:r>
              <a:rPr kumimoji="1" lang="ja-JP" altLang="en-US" sz="990" dirty="0">
                <a:solidFill>
                  <a:schemeClr val="tx1"/>
                </a:solidFill>
                <a:latin typeface="メイリオ" panose="020B0604030504040204" pitchFamily="50" charset="-128"/>
                <a:ea typeface="メイリオ" panose="020B0604030504040204" pitchFamily="50" charset="-128"/>
              </a:rPr>
              <a:t>京都</a:t>
            </a:r>
            <a:endParaRPr kumimoji="1" lang="en-US" altLang="ja-JP" sz="990" dirty="0">
              <a:solidFill>
                <a:schemeClr val="tx1"/>
              </a:solidFill>
              <a:latin typeface="メイリオ" panose="020B0604030504040204" pitchFamily="50" charset="-128"/>
              <a:ea typeface="メイリオ" panose="020B0604030504040204" pitchFamily="50" charset="-128"/>
            </a:endParaRPr>
          </a:p>
        </p:txBody>
      </p:sp>
      <p:sp>
        <p:nvSpPr>
          <p:cNvPr id="483" name="テキスト ボックス 482">
            <a:extLst>
              <a:ext uri="{FF2B5EF4-FFF2-40B4-BE49-F238E27FC236}">
                <a16:creationId xmlns:a16="http://schemas.microsoft.com/office/drawing/2014/main" id="{C87482C7-4641-9F91-A7FA-271272A6E5C0}"/>
              </a:ext>
            </a:extLst>
          </p:cNvPr>
          <p:cNvSpPr txBox="1"/>
          <p:nvPr/>
        </p:nvSpPr>
        <p:spPr>
          <a:xfrm>
            <a:off x="2117720" y="1975510"/>
            <a:ext cx="2794005" cy="1208023"/>
          </a:xfrm>
          <a:prstGeom prst="rect">
            <a:avLst/>
          </a:prstGeom>
          <a:noFill/>
        </p:spPr>
        <p:txBody>
          <a:bodyPr wrap="square" rtlCol="0">
            <a:spAutoFit/>
          </a:bodyPr>
          <a:lstStyle/>
          <a:p>
            <a:pPr defTabSz="640596">
              <a:defRPr/>
            </a:pPr>
            <a:r>
              <a:rPr kumimoji="1" lang="ja-JP" altLang="en-US" sz="1000" b="1" dirty="0">
                <a:solidFill>
                  <a:prstClr val="black"/>
                </a:solidFill>
                <a:latin typeface="メイリオ" panose="020B0604030504040204" pitchFamily="50" charset="-128"/>
                <a:ea typeface="メイリオ" panose="020B0604030504040204" pitchFamily="50" charset="-128"/>
              </a:rPr>
              <a:t>（</a:t>
            </a:r>
            <a:r>
              <a:rPr kumimoji="1" lang="en-US" altLang="ja-JP" sz="1000" b="1" dirty="0">
                <a:solidFill>
                  <a:prstClr val="black"/>
                </a:solidFill>
                <a:latin typeface="メイリオ" panose="020B0604030504040204" pitchFamily="50" charset="-128"/>
                <a:ea typeface="メイリオ" panose="020B0604030504040204" pitchFamily="50" charset="-128"/>
              </a:rPr>
              <a:t>3</a:t>
            </a:r>
            <a:r>
              <a:rPr kumimoji="1" lang="ja-JP" altLang="en-US" sz="1000" b="1" dirty="0">
                <a:solidFill>
                  <a:prstClr val="black"/>
                </a:solidFill>
                <a:latin typeface="メイリオ" panose="020B0604030504040204" pitchFamily="50" charset="-128"/>
                <a:ea typeface="メイリオ" panose="020B0604030504040204" pitchFamily="50" charset="-128"/>
              </a:rPr>
              <a:t>日）            </a:t>
            </a:r>
            <a:r>
              <a:rPr kumimoji="1" lang="en-US" altLang="ja-JP" sz="1000" b="1" dirty="0">
                <a:solidFill>
                  <a:prstClr val="black"/>
                </a:solidFill>
                <a:latin typeface="メイリオ" panose="020B0604030504040204" pitchFamily="50" charset="-128"/>
                <a:ea typeface="メイリオ" panose="020B0604030504040204" pitchFamily="50" charset="-128"/>
              </a:rPr>
              <a:t>13:00</a:t>
            </a:r>
            <a:r>
              <a:rPr kumimoji="1" lang="ja-JP" altLang="en-US" sz="1000" b="1" dirty="0">
                <a:solidFill>
                  <a:prstClr val="black"/>
                </a:solidFill>
                <a:latin typeface="メイリオ" panose="020B0604030504040204" pitchFamily="50" charset="-128"/>
                <a:ea typeface="メイリオ" panose="020B0604030504040204" pitchFamily="50" charset="-128"/>
              </a:rPr>
              <a:t>頃 </a:t>
            </a:r>
            <a:r>
              <a:rPr kumimoji="1" lang="ja-JP" altLang="en-US" sz="1000" dirty="0">
                <a:solidFill>
                  <a:prstClr val="black"/>
                </a:solidFill>
                <a:latin typeface="メイリオ" panose="020B0604030504040204" pitchFamily="50" charset="-128"/>
                <a:ea typeface="メイリオ" panose="020B0604030504040204" pitchFamily="50" charset="-128"/>
              </a:rPr>
              <a:t>各ご自宅＝＝</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defTabSz="640596">
              <a:defRPr/>
            </a:pPr>
            <a:r>
              <a:rPr kumimoji="1" lang="ja-JP" altLang="en-US" sz="1000" dirty="0">
                <a:solidFill>
                  <a:prstClr val="black"/>
                </a:solidFill>
                <a:latin typeface="メイリオ" panose="020B0604030504040204" pitchFamily="50" charset="-128"/>
                <a:ea typeface="メイリオ" panose="020B0604030504040204" pitchFamily="50" charset="-128"/>
              </a:rPr>
              <a:t>　</a:t>
            </a:r>
            <a:r>
              <a:rPr kumimoji="1" lang="en-US" altLang="ja-JP" sz="1000" dirty="0">
                <a:solidFill>
                  <a:prstClr val="black"/>
                </a:solidFill>
                <a:latin typeface="メイリオ" panose="020B0604030504040204" pitchFamily="50" charset="-128"/>
                <a:ea typeface="メイリオ" panose="020B0604030504040204" pitchFamily="50" charset="-128"/>
              </a:rPr>
              <a:t>13:30 </a:t>
            </a:r>
            <a:r>
              <a:rPr kumimoji="1" lang="ja-JP" altLang="en-US" sz="1000" dirty="0">
                <a:solidFill>
                  <a:prstClr val="black"/>
                </a:solidFill>
                <a:latin typeface="メイリオ" panose="020B0604030504040204" pitchFamily="50" charset="-128"/>
                <a:ea typeface="メイリオ" panose="020B0604030504040204" pitchFamily="50" charset="-128"/>
              </a:rPr>
              <a:t>トナリエ</a:t>
            </a:r>
            <a:r>
              <a:rPr kumimoji="1" lang="en-US" altLang="ja-JP" sz="900" dirty="0">
                <a:solidFill>
                  <a:prstClr val="black"/>
                </a:solidFill>
                <a:latin typeface="メイリオ" panose="020B0604030504040204" pitchFamily="50" charset="-128"/>
                <a:ea typeface="メイリオ" panose="020B0604030504040204" pitchFamily="50" charset="-128"/>
              </a:rPr>
              <a:t>(</a:t>
            </a:r>
            <a:r>
              <a:rPr kumimoji="1" lang="ja-JP" altLang="en-US" sz="900" dirty="0">
                <a:solidFill>
                  <a:prstClr val="black"/>
                </a:solidFill>
                <a:latin typeface="メイリオ" panose="020B0604030504040204" pitchFamily="50" charset="-128"/>
                <a:ea typeface="メイリオ" panose="020B0604030504040204" pitchFamily="50" charset="-128"/>
              </a:rPr>
              <a:t>おもしろ仏像講座樋口氏</a:t>
            </a:r>
            <a:r>
              <a:rPr kumimoji="1" lang="en-US" altLang="ja-JP" sz="900" dirty="0">
                <a:solidFill>
                  <a:prstClr val="black"/>
                </a:solidFill>
                <a:latin typeface="メイリオ" panose="020B0604030504040204" pitchFamily="50" charset="-128"/>
                <a:ea typeface="メイリオ" panose="020B0604030504040204" pitchFamily="50" charset="-128"/>
              </a:rPr>
              <a:t>)</a:t>
            </a:r>
          </a:p>
          <a:p>
            <a:pPr defTabSz="640596">
              <a:spcAft>
                <a:spcPts val="300"/>
              </a:spcAft>
              <a:defRPr/>
            </a:pPr>
            <a:r>
              <a:rPr kumimoji="1" lang="ja-JP" altLang="en-US" sz="1000" dirty="0">
                <a:solidFill>
                  <a:prstClr val="black"/>
                </a:solidFill>
                <a:latin typeface="メイリオ" panose="020B0604030504040204" pitchFamily="50" charset="-128"/>
                <a:ea typeface="メイリオ" panose="020B0604030504040204" pitchFamily="50" charset="-128"/>
              </a:rPr>
              <a:t>　</a:t>
            </a:r>
            <a:r>
              <a:rPr kumimoji="1" lang="en-US" altLang="ja-JP" sz="1000" dirty="0">
                <a:solidFill>
                  <a:prstClr val="black"/>
                </a:solidFill>
                <a:latin typeface="メイリオ" panose="020B0604030504040204" pitchFamily="50" charset="-128"/>
                <a:ea typeface="メイリオ" panose="020B0604030504040204" pitchFamily="50" charset="-128"/>
              </a:rPr>
              <a:t>15:00</a:t>
            </a:r>
            <a:r>
              <a:rPr kumimoji="1" lang="ja-JP" altLang="en-US" sz="1000" dirty="0">
                <a:solidFill>
                  <a:prstClr val="black"/>
                </a:solidFill>
                <a:latin typeface="メイリオ" panose="020B0604030504040204" pitchFamily="50" charset="-128"/>
                <a:ea typeface="メイリオ" panose="020B0604030504040204" pitchFamily="50" charset="-128"/>
              </a:rPr>
              <a:t>出発＝＝</a:t>
            </a:r>
            <a:r>
              <a:rPr kumimoji="1" lang="en-US" altLang="ja-JP" sz="1000" b="1" dirty="0">
                <a:solidFill>
                  <a:prstClr val="black"/>
                </a:solidFill>
                <a:latin typeface="メイリオ" panose="020B0604030504040204" pitchFamily="50" charset="-128"/>
                <a:ea typeface="メイリオ" panose="020B0604030504040204" pitchFamily="50" charset="-128"/>
              </a:rPr>
              <a:t>15:30</a:t>
            </a:r>
            <a:r>
              <a:rPr kumimoji="1" lang="ja-JP" altLang="en-US" sz="1000" b="1" dirty="0">
                <a:solidFill>
                  <a:prstClr val="black"/>
                </a:solidFill>
                <a:latin typeface="メイリオ" panose="020B0604030504040204" pitchFamily="50" charset="-128"/>
                <a:ea typeface="メイリオ" panose="020B0604030504040204" pitchFamily="50" charset="-128"/>
              </a:rPr>
              <a:t>頃 </a:t>
            </a:r>
            <a:r>
              <a:rPr kumimoji="1" lang="ja-JP" altLang="en-US" sz="1000" dirty="0">
                <a:solidFill>
                  <a:prstClr val="black"/>
                </a:solidFill>
                <a:latin typeface="メイリオ" panose="020B0604030504040204" pitchFamily="50" charset="-128"/>
                <a:ea typeface="メイリオ" panose="020B0604030504040204" pitchFamily="50" charset="-128"/>
              </a:rPr>
              <a:t>各ご自宅</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defTabSz="640596">
              <a:defRPr/>
            </a:pPr>
            <a:r>
              <a:rPr kumimoji="1" lang="ja-JP" altLang="en-US" sz="1000" b="1" dirty="0">
                <a:solidFill>
                  <a:prstClr val="black"/>
                </a:solidFill>
                <a:latin typeface="メイリオ" panose="020B0604030504040204" pitchFamily="50" charset="-128"/>
                <a:ea typeface="メイリオ" panose="020B0604030504040204" pitchFamily="50" charset="-128"/>
              </a:rPr>
              <a:t>（</a:t>
            </a:r>
            <a:r>
              <a:rPr kumimoji="1" lang="en-US" altLang="ja-JP" sz="1000" b="1" dirty="0">
                <a:solidFill>
                  <a:prstClr val="black"/>
                </a:solidFill>
                <a:latin typeface="メイリオ" panose="020B0604030504040204" pitchFamily="50" charset="-128"/>
                <a:ea typeface="メイリオ" panose="020B0604030504040204" pitchFamily="50" charset="-128"/>
              </a:rPr>
              <a:t>21</a:t>
            </a:r>
            <a:r>
              <a:rPr kumimoji="1" lang="ja-JP" altLang="en-US" sz="1000" b="1" dirty="0">
                <a:solidFill>
                  <a:prstClr val="black"/>
                </a:solidFill>
                <a:latin typeface="メイリオ" panose="020B0604030504040204" pitchFamily="50" charset="-128"/>
                <a:ea typeface="メイリオ" panose="020B0604030504040204" pitchFamily="50" charset="-128"/>
              </a:rPr>
              <a:t>日）             </a:t>
            </a:r>
            <a:r>
              <a:rPr kumimoji="1" lang="en-US" altLang="ja-JP" sz="1000" b="1" dirty="0">
                <a:solidFill>
                  <a:prstClr val="black"/>
                </a:solidFill>
                <a:latin typeface="メイリオ" panose="020B0604030504040204" pitchFamily="50" charset="-128"/>
                <a:ea typeface="メイリオ" panose="020B0604030504040204" pitchFamily="50" charset="-128"/>
              </a:rPr>
              <a:t>9:00</a:t>
            </a:r>
            <a:r>
              <a:rPr kumimoji="1" lang="ja-JP" altLang="en-US" sz="1000" b="1" dirty="0">
                <a:solidFill>
                  <a:prstClr val="black"/>
                </a:solidFill>
                <a:latin typeface="メイリオ" panose="020B0604030504040204" pitchFamily="50" charset="-128"/>
                <a:ea typeface="メイリオ" panose="020B0604030504040204" pitchFamily="50" charset="-128"/>
              </a:rPr>
              <a:t>ｰ</a:t>
            </a:r>
            <a:r>
              <a:rPr kumimoji="1" lang="en-US" altLang="ja-JP" sz="1000" b="1" dirty="0">
                <a:solidFill>
                  <a:prstClr val="black"/>
                </a:solidFill>
                <a:latin typeface="メイリオ" panose="020B0604030504040204" pitchFamily="50" charset="-128"/>
                <a:ea typeface="メイリオ" panose="020B0604030504040204" pitchFamily="50" charset="-128"/>
              </a:rPr>
              <a:t>9:30</a:t>
            </a:r>
            <a:r>
              <a:rPr kumimoji="1" lang="ja-JP" altLang="en-US" sz="1000" b="1" dirty="0">
                <a:solidFill>
                  <a:prstClr val="black"/>
                </a:solidFill>
                <a:latin typeface="メイリオ" panose="020B0604030504040204" pitchFamily="50" charset="-128"/>
                <a:ea typeface="メイリオ" panose="020B0604030504040204" pitchFamily="50" charset="-128"/>
              </a:rPr>
              <a:t> </a:t>
            </a:r>
            <a:r>
              <a:rPr kumimoji="1" lang="ja-JP" altLang="en-US" sz="1000" dirty="0">
                <a:solidFill>
                  <a:prstClr val="black"/>
                </a:solidFill>
                <a:latin typeface="メイリオ" panose="020B0604030504040204" pitchFamily="50" charset="-128"/>
                <a:ea typeface="メイリオ" panose="020B0604030504040204" pitchFamily="50" charset="-128"/>
              </a:rPr>
              <a:t>各ご自宅＝＝</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defTabSz="640596">
              <a:defRPr/>
            </a:pPr>
            <a:r>
              <a:rPr kumimoji="1" lang="en-US" altLang="ja-JP" sz="1000" dirty="0">
                <a:solidFill>
                  <a:prstClr val="black"/>
                </a:solidFill>
                <a:latin typeface="メイリオ" panose="020B0604030504040204" pitchFamily="50" charset="-128"/>
                <a:ea typeface="メイリオ" panose="020B0604030504040204" pitchFamily="50" charset="-128"/>
              </a:rPr>
              <a:t>   11:00 </a:t>
            </a:r>
            <a:r>
              <a:rPr kumimoji="1" lang="ja-JP" altLang="en-US" sz="1000" dirty="0">
                <a:solidFill>
                  <a:prstClr val="black"/>
                </a:solidFill>
                <a:latin typeface="メイリオ" panose="020B0604030504040204" pitchFamily="50" charset="-128"/>
                <a:ea typeface="メイリオ" panose="020B0604030504040204" pitchFamily="50" charset="-128"/>
              </a:rPr>
              <a:t>行願寺＝＝</a:t>
            </a:r>
            <a:r>
              <a:rPr kumimoji="1" lang="en-US" altLang="ja-JP" sz="1000" dirty="0">
                <a:solidFill>
                  <a:prstClr val="black"/>
                </a:solidFill>
                <a:latin typeface="メイリオ" panose="020B0604030504040204" pitchFamily="50" charset="-128"/>
                <a:ea typeface="メイリオ" panose="020B0604030504040204" pitchFamily="50" charset="-128"/>
              </a:rPr>
              <a:t>12:00 </a:t>
            </a:r>
            <a:r>
              <a:rPr kumimoji="1" lang="ja-JP" altLang="en-US" sz="1000" dirty="0">
                <a:solidFill>
                  <a:prstClr val="black"/>
                </a:solidFill>
                <a:latin typeface="メイリオ" panose="020B0604030504040204" pitchFamily="50" charset="-128"/>
                <a:ea typeface="メイリオ" panose="020B0604030504040204" pitchFamily="50" charset="-128"/>
              </a:rPr>
              <a:t>岡崎茶寮豆狸＝＝</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defTabSz="640596">
              <a:defRPr/>
            </a:pPr>
            <a:r>
              <a:rPr kumimoji="1" lang="en-US" altLang="ja-JP" sz="1000" dirty="0">
                <a:solidFill>
                  <a:prstClr val="black"/>
                </a:solidFill>
                <a:latin typeface="メイリオ" panose="020B0604030504040204" pitchFamily="50" charset="-128"/>
                <a:ea typeface="メイリオ" panose="020B0604030504040204" pitchFamily="50" charset="-128"/>
              </a:rPr>
              <a:t>   14:00</a:t>
            </a:r>
            <a:r>
              <a:rPr kumimoji="1" lang="ja-JP" altLang="en-US" sz="1000" dirty="0">
                <a:solidFill>
                  <a:prstClr val="black"/>
                </a:solidFill>
                <a:latin typeface="メイリオ" panose="020B0604030504040204" pitchFamily="50" charset="-128"/>
                <a:ea typeface="メイリオ" panose="020B0604030504040204" pitchFamily="50" charset="-128"/>
              </a:rPr>
              <a:t>アトリエ京ばあむ＝＝</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defTabSz="640596">
              <a:defRPr/>
            </a:pPr>
            <a:r>
              <a:rPr kumimoji="1" lang="en-US" altLang="ja-JP" sz="1000" b="1" dirty="0">
                <a:solidFill>
                  <a:prstClr val="black"/>
                </a:solidFill>
                <a:latin typeface="メイリオ" panose="020B0604030504040204" pitchFamily="50" charset="-128"/>
                <a:ea typeface="メイリオ" panose="020B0604030504040204" pitchFamily="50" charset="-128"/>
              </a:rPr>
              <a:t>   16:00-17:00</a:t>
            </a:r>
            <a:r>
              <a:rPr kumimoji="1" lang="ja-JP" altLang="en-US" sz="1000" b="1" dirty="0">
                <a:solidFill>
                  <a:prstClr val="black"/>
                </a:solidFill>
                <a:latin typeface="メイリオ" panose="020B0604030504040204" pitchFamily="50" charset="-128"/>
                <a:ea typeface="メイリオ" panose="020B0604030504040204" pitchFamily="50" charset="-128"/>
              </a:rPr>
              <a:t> </a:t>
            </a:r>
            <a:r>
              <a:rPr kumimoji="1" lang="ja-JP" altLang="en-US" sz="1000" dirty="0">
                <a:solidFill>
                  <a:prstClr val="black"/>
                </a:solidFill>
                <a:latin typeface="メイリオ" panose="020B0604030504040204" pitchFamily="50" charset="-128"/>
                <a:ea typeface="メイリオ" panose="020B0604030504040204" pitchFamily="50" charset="-128"/>
              </a:rPr>
              <a:t>各ご自宅</a:t>
            </a:r>
          </a:p>
        </p:txBody>
      </p:sp>
      <p:sp>
        <p:nvSpPr>
          <p:cNvPr id="484" name="楕円 483">
            <a:extLst>
              <a:ext uri="{FF2B5EF4-FFF2-40B4-BE49-F238E27FC236}">
                <a16:creationId xmlns:a16="http://schemas.microsoft.com/office/drawing/2014/main" id="{89C6DBD6-A3BD-76C0-94A7-2E35BD43589A}"/>
              </a:ext>
            </a:extLst>
          </p:cNvPr>
          <p:cNvSpPr/>
          <p:nvPr/>
        </p:nvSpPr>
        <p:spPr>
          <a:xfrm>
            <a:off x="989088" y="2052629"/>
            <a:ext cx="354506" cy="180127"/>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600" dirty="0">
                <a:solidFill>
                  <a:schemeClr val="bg1"/>
                </a:solidFill>
                <a:latin typeface="HG創英角ｺﾞｼｯｸUB" panose="020B0909000000000000" pitchFamily="49" charset="-128"/>
                <a:ea typeface="HG創英角ｺﾞｼｯｸUB" panose="020B0909000000000000" pitchFamily="49" charset="-128"/>
              </a:rPr>
              <a:t>長距離</a:t>
            </a:r>
            <a:endParaRPr kumimoji="1" lang="ja-JP" altLang="en-US" sz="600" dirty="0"/>
          </a:p>
        </p:txBody>
      </p:sp>
      <p:sp>
        <p:nvSpPr>
          <p:cNvPr id="485" name="テキスト ボックス 484">
            <a:extLst>
              <a:ext uri="{FF2B5EF4-FFF2-40B4-BE49-F238E27FC236}">
                <a16:creationId xmlns:a16="http://schemas.microsoft.com/office/drawing/2014/main" id="{6EB036D0-359F-2830-9177-10DB2CB7F667}"/>
              </a:ext>
            </a:extLst>
          </p:cNvPr>
          <p:cNvSpPr txBox="1"/>
          <p:nvPr/>
        </p:nvSpPr>
        <p:spPr>
          <a:xfrm>
            <a:off x="235772" y="2273888"/>
            <a:ext cx="1945172" cy="461665"/>
          </a:xfrm>
          <a:prstGeom prst="rect">
            <a:avLst/>
          </a:prstGeom>
          <a:noFill/>
        </p:spPr>
        <p:txBody>
          <a:bodyPr wrap="square" rtlCol="0">
            <a:spAutoFit/>
          </a:bodyPr>
          <a:lstStyle/>
          <a:p>
            <a:pPr algn="ctr" defTabSz="493456">
              <a:defRPr/>
            </a:pPr>
            <a:r>
              <a:rPr kumimoji="1" lang="en-US" altLang="ja-JP" sz="1400" dirty="0">
                <a:latin typeface="HG創英角ｺﾞｼｯｸUB" panose="020B0909000000000000" pitchFamily="49" charset="-128"/>
                <a:ea typeface="HG創英角ｺﾞｼｯｸUB" panose="020B0909000000000000" pitchFamily="49" charset="-128"/>
              </a:rPr>
              <a:t>  1,000</a:t>
            </a:r>
            <a:r>
              <a:rPr kumimoji="1" lang="ja-JP" altLang="en-US" sz="1400" dirty="0">
                <a:latin typeface="HG創英角ｺﾞｼｯｸUB" panose="020B0909000000000000" pitchFamily="49" charset="-128"/>
                <a:ea typeface="HG創英角ｺﾞｼｯｸUB" panose="020B0909000000000000" pitchFamily="49" charset="-128"/>
              </a:rPr>
              <a:t>円</a:t>
            </a:r>
            <a:r>
              <a:rPr kumimoji="1" lang="en-US" altLang="ja-JP" sz="1400" dirty="0">
                <a:latin typeface="HG創英角ｺﾞｼｯｸUB" panose="020B0909000000000000" pitchFamily="49" charset="-128"/>
                <a:ea typeface="HG創英角ｺﾞｼｯｸUB" panose="020B0909000000000000" pitchFamily="49" charset="-128"/>
              </a:rPr>
              <a:t>/14,500</a:t>
            </a:r>
            <a:r>
              <a:rPr kumimoji="1" lang="ja-JP" altLang="en-US" sz="1400" dirty="0">
                <a:latin typeface="HG創英角ｺﾞｼｯｸUB" panose="020B0909000000000000" pitchFamily="49" charset="-128"/>
                <a:ea typeface="HG創英角ｺﾞｼｯｸUB" panose="020B0909000000000000" pitchFamily="49" charset="-128"/>
              </a:rPr>
              <a:t>円</a:t>
            </a:r>
            <a:endParaRPr kumimoji="1" lang="en-US" altLang="ja-JP" sz="1400" dirty="0">
              <a:latin typeface="HG創英角ｺﾞｼｯｸUB" panose="020B0909000000000000" pitchFamily="49" charset="-128"/>
              <a:ea typeface="HG創英角ｺﾞｼｯｸUB" panose="020B0909000000000000" pitchFamily="49" charset="-128"/>
            </a:endParaRPr>
          </a:p>
          <a:p>
            <a:pPr defTabSz="493456">
              <a:defRPr/>
            </a:pPr>
            <a:r>
              <a:rPr kumimoji="1" lang="en-US" altLang="ja-JP" sz="1000" dirty="0">
                <a:latin typeface="HG創英角ｺﾞｼｯｸUB" panose="020B0909000000000000" pitchFamily="49" charset="-128"/>
                <a:ea typeface="HG創英角ｺﾞｼｯｸUB" panose="020B0909000000000000" pitchFamily="49" charset="-128"/>
              </a:rPr>
              <a:t>(</a:t>
            </a:r>
            <a:r>
              <a:rPr kumimoji="1" lang="ja-JP" altLang="en-US" sz="900" dirty="0">
                <a:highlight>
                  <a:srgbClr val="FFFF00"/>
                </a:highlight>
                <a:latin typeface="HG創英角ｺﾞｼｯｸUB" panose="020B0909000000000000" pitchFamily="49" charset="-128"/>
                <a:ea typeface="HG創英角ｺﾞｼｯｸUB" panose="020B0909000000000000" pitchFamily="49" charset="-128"/>
              </a:rPr>
              <a:t>移動支援 </a:t>
            </a:r>
            <a:r>
              <a:rPr kumimoji="1" lang="ja-JP" altLang="en-US" sz="1000" dirty="0">
                <a:highlight>
                  <a:srgbClr val="FFFF00"/>
                </a:highlight>
                <a:latin typeface="HG創英角ｺﾞｼｯｸUB" panose="020B0909000000000000" pitchFamily="49" charset="-128"/>
                <a:ea typeface="HG創英角ｺﾞｼｯｸUB" panose="020B0909000000000000" pitchFamily="49" charset="-128"/>
              </a:rPr>
              <a:t>無料 </a:t>
            </a:r>
            <a:r>
              <a:rPr kumimoji="1" lang="en-US" altLang="ja-JP" sz="1000" dirty="0">
                <a:highlight>
                  <a:srgbClr val="FFFF00"/>
                </a:highlight>
                <a:latin typeface="HG創英角ｺﾞｼｯｸUB" panose="020B0909000000000000" pitchFamily="49" charset="-128"/>
                <a:ea typeface="HG創英角ｺﾞｼｯｸUB" panose="020B0909000000000000" pitchFamily="49" charset="-128"/>
              </a:rPr>
              <a:t>/  4,500</a:t>
            </a:r>
            <a:r>
              <a:rPr kumimoji="1" lang="ja-JP" altLang="en-US" sz="1000" dirty="0">
                <a:highlight>
                  <a:srgbClr val="FFFF00"/>
                </a:highlight>
                <a:latin typeface="HG創英角ｺﾞｼｯｸUB" panose="020B0909000000000000" pitchFamily="49" charset="-128"/>
                <a:ea typeface="HG創英角ｺﾞｼｯｸUB" panose="020B0909000000000000" pitchFamily="49" charset="-128"/>
              </a:rPr>
              <a:t>円</a:t>
            </a:r>
            <a:r>
              <a:rPr kumimoji="1" lang="en-US" altLang="ja-JP" sz="1000" dirty="0">
                <a:latin typeface="HG創英角ｺﾞｼｯｸUB" panose="020B0909000000000000" pitchFamily="49" charset="-128"/>
                <a:ea typeface="HG創英角ｺﾞｼｯｸUB" panose="020B0909000000000000" pitchFamily="49" charset="-128"/>
              </a:rPr>
              <a:t>)</a:t>
            </a:r>
          </a:p>
        </p:txBody>
      </p:sp>
      <p:sp>
        <p:nvSpPr>
          <p:cNvPr id="486" name="テキスト ボックス 485">
            <a:extLst>
              <a:ext uri="{FF2B5EF4-FFF2-40B4-BE49-F238E27FC236}">
                <a16:creationId xmlns:a16="http://schemas.microsoft.com/office/drawing/2014/main" id="{FFA8E437-A541-AB06-7D6E-748EC2CB265B}"/>
              </a:ext>
            </a:extLst>
          </p:cNvPr>
          <p:cNvSpPr txBox="1"/>
          <p:nvPr/>
        </p:nvSpPr>
        <p:spPr>
          <a:xfrm>
            <a:off x="267495" y="2688501"/>
            <a:ext cx="1950192" cy="453970"/>
          </a:xfrm>
          <a:prstGeom prst="rect">
            <a:avLst/>
          </a:prstGeom>
          <a:noFill/>
        </p:spPr>
        <p:txBody>
          <a:bodyPr wrap="square" rtlCol="0">
            <a:spAutoFit/>
          </a:bodyPr>
          <a:lstStyle/>
          <a:p>
            <a:r>
              <a:rPr kumimoji="1" lang="ja-JP" altLang="en-US" sz="700" b="1" dirty="0">
                <a:latin typeface="メイリオ" panose="020B0604030504040204" pitchFamily="50" charset="-128"/>
                <a:ea typeface="メイリオ" panose="020B0604030504040204" pitchFamily="50" charset="-128"/>
              </a:rPr>
              <a:t>講座</a:t>
            </a:r>
            <a:r>
              <a:rPr kumimoji="1" lang="en-US" altLang="ja-JP" sz="700" b="1" dirty="0">
                <a:latin typeface="メイリオ" panose="020B0604030504040204" pitchFamily="50" charset="-128"/>
                <a:ea typeface="メイリオ" panose="020B0604030504040204" pitchFamily="50" charset="-128"/>
              </a:rPr>
              <a:t>※</a:t>
            </a:r>
            <a:r>
              <a:rPr kumimoji="1" lang="ja-JP" altLang="en-US" sz="700" b="1" dirty="0">
                <a:latin typeface="メイリオ" panose="020B0604030504040204" pitchFamily="50" charset="-128"/>
                <a:ea typeface="メイリオ" panose="020B0604030504040204" pitchFamily="50" charset="-128"/>
              </a:rPr>
              <a:t>西国巡礼ツアーご参加の方は無料</a:t>
            </a:r>
            <a:endParaRPr kumimoji="1" lang="en-US" altLang="ja-JP" sz="700" b="1" dirty="0">
              <a:latin typeface="メイリオ" panose="020B0604030504040204" pitchFamily="50" charset="-128"/>
              <a:ea typeface="メイリオ" panose="020B0604030504040204" pitchFamily="50" charset="-128"/>
            </a:endParaRPr>
          </a:p>
          <a:p>
            <a:r>
              <a:rPr kumimoji="1" lang="ja-JP" altLang="en-US" sz="700" b="1" dirty="0">
                <a:solidFill>
                  <a:srgbClr val="FF0000"/>
                </a:solidFill>
                <a:latin typeface="メイリオ" panose="020B0604030504040204" pitchFamily="50" charset="-128"/>
                <a:ea typeface="メイリオ" panose="020B0604030504040204" pitchFamily="50" charset="-128"/>
              </a:rPr>
              <a:t>どちらか一方のみでも申し込み可能です。</a:t>
            </a:r>
          </a:p>
          <a:p>
            <a:pPr>
              <a:spcBef>
                <a:spcPts val="300"/>
              </a:spcBef>
            </a:pPr>
            <a:r>
              <a:rPr kumimoji="1" lang="ja-JP" altLang="en-US" sz="700" dirty="0">
                <a:latin typeface="メイリオ" panose="020B0604030504040204" pitchFamily="50" charset="-128"/>
                <a:ea typeface="メイリオ" panose="020B0604030504040204" pitchFamily="50" charset="-128"/>
              </a:rPr>
              <a:t>西国 昼食</a:t>
            </a:r>
            <a:r>
              <a:rPr kumimoji="1" lang="en-US" altLang="ja-JP" sz="700" dirty="0">
                <a:latin typeface="メイリオ" panose="020B0604030504040204" pitchFamily="50" charset="-128"/>
                <a:ea typeface="メイリオ" panose="020B0604030504040204" pitchFamily="50" charset="-128"/>
              </a:rPr>
              <a:t>: </a:t>
            </a:r>
            <a:r>
              <a:rPr kumimoji="1" lang="ja-JP" altLang="en-US" sz="700" dirty="0">
                <a:latin typeface="メイリオ" panose="020B0604030504040204" pitchFamily="50" charset="-128"/>
                <a:ea typeface="メイリオ" panose="020B0604030504040204" pitchFamily="50" charset="-128"/>
              </a:rPr>
              <a:t>お琴御膳 </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すき焼き＆海老の天ぷら</a:t>
            </a:r>
            <a:r>
              <a:rPr kumimoji="1" lang="en-US" altLang="ja-JP" sz="600" dirty="0">
                <a:latin typeface="メイリオ" panose="020B0604030504040204" pitchFamily="50" charset="-128"/>
                <a:ea typeface="メイリオ" panose="020B0604030504040204" pitchFamily="50" charset="-128"/>
              </a:rPr>
              <a:t>)</a:t>
            </a:r>
            <a:endParaRPr kumimoji="1" lang="ja-JP" altLang="en-US" sz="600" dirty="0">
              <a:latin typeface="メイリオ" panose="020B0604030504040204" pitchFamily="50" charset="-128"/>
              <a:ea typeface="メイリオ" panose="020B0604030504040204" pitchFamily="50" charset="-128"/>
            </a:endParaRPr>
          </a:p>
        </p:txBody>
      </p:sp>
      <p:sp>
        <p:nvSpPr>
          <p:cNvPr id="487" name="楕円 486">
            <a:extLst>
              <a:ext uri="{FF2B5EF4-FFF2-40B4-BE49-F238E27FC236}">
                <a16:creationId xmlns:a16="http://schemas.microsoft.com/office/drawing/2014/main" id="{36639A8D-BDCE-8935-F95C-B1E880C7A373}"/>
              </a:ext>
            </a:extLst>
          </p:cNvPr>
          <p:cNvSpPr/>
          <p:nvPr/>
        </p:nvSpPr>
        <p:spPr>
          <a:xfrm>
            <a:off x="2757856" y="2437081"/>
            <a:ext cx="519942" cy="180000"/>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718" dirty="0">
                <a:solidFill>
                  <a:schemeClr val="bg1"/>
                </a:solidFill>
                <a:latin typeface="HG創英角ｺﾞｼｯｸUB" panose="020B0909000000000000" pitchFamily="49" charset="-128"/>
                <a:ea typeface="HG創英角ｺﾞｼｯｸUB" panose="020B0909000000000000" pitchFamily="49" charset="-128"/>
              </a:rPr>
              <a:t>R6-0221</a:t>
            </a:r>
            <a:endParaRPr kumimoji="1" lang="ja-JP" altLang="en-US" sz="718"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488" name="楕円 487">
            <a:extLst>
              <a:ext uri="{FF2B5EF4-FFF2-40B4-BE49-F238E27FC236}">
                <a16:creationId xmlns:a16="http://schemas.microsoft.com/office/drawing/2014/main" id="{C8573E95-89B3-4765-DAAE-1FBB025D8A79}"/>
              </a:ext>
            </a:extLst>
          </p:cNvPr>
          <p:cNvSpPr/>
          <p:nvPr/>
        </p:nvSpPr>
        <p:spPr>
          <a:xfrm>
            <a:off x="2643293" y="1948702"/>
            <a:ext cx="519942" cy="180000"/>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718" dirty="0">
                <a:solidFill>
                  <a:schemeClr val="bg1"/>
                </a:solidFill>
                <a:latin typeface="HG創英角ｺﾞｼｯｸUB" panose="020B0909000000000000" pitchFamily="49" charset="-128"/>
                <a:ea typeface="HG創英角ｺﾞｼｯｸUB" panose="020B0909000000000000" pitchFamily="49" charset="-128"/>
              </a:rPr>
              <a:t>R6-0203</a:t>
            </a:r>
            <a:endParaRPr kumimoji="1" lang="ja-JP" altLang="en-US" sz="718"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489" name="楕円 271">
            <a:extLst>
              <a:ext uri="{FF2B5EF4-FFF2-40B4-BE49-F238E27FC236}">
                <a16:creationId xmlns:a16="http://schemas.microsoft.com/office/drawing/2014/main" id="{288ED0FE-ADE9-31BB-992F-680C9769BD39}"/>
              </a:ext>
            </a:extLst>
          </p:cNvPr>
          <p:cNvSpPr/>
          <p:nvPr/>
        </p:nvSpPr>
        <p:spPr>
          <a:xfrm>
            <a:off x="6516372" y="3308641"/>
            <a:ext cx="648000" cy="180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18" dirty="0">
                <a:solidFill>
                  <a:schemeClr val="tx1"/>
                </a:solidFill>
                <a:latin typeface="HG創英角ｺﾞｼｯｸUB" panose="020B0909000000000000" pitchFamily="49" charset="-128"/>
                <a:ea typeface="HG創英角ｺﾞｼｯｸUB" panose="020B0909000000000000" pitchFamily="49" charset="-128"/>
              </a:rPr>
              <a:t>全対応</a:t>
            </a:r>
          </a:p>
        </p:txBody>
      </p:sp>
      <p:pic>
        <p:nvPicPr>
          <p:cNvPr id="490" name="図 489" descr="ディズニー・アニメーション・イマーシブ・エクスペリエンス | 森アーツセンターギャラリー - MORI ARTS CENTER GALLERY">
            <a:extLst>
              <a:ext uri="{FF2B5EF4-FFF2-40B4-BE49-F238E27FC236}">
                <a16:creationId xmlns:a16="http://schemas.microsoft.com/office/drawing/2014/main" id="{29098BB2-BBFE-E97A-F88C-5D986017BD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6163" y="3575880"/>
            <a:ext cx="1010452" cy="972000"/>
          </a:xfrm>
          <a:prstGeom prst="rect">
            <a:avLst/>
          </a:prstGeom>
          <a:noFill/>
          <a:extLst>
            <a:ext uri="{909E8E84-426E-40DD-AFC4-6F175D3DCCD1}">
              <a14:hiddenFill xmlns:a14="http://schemas.microsoft.com/office/drawing/2010/main">
                <a:solidFill>
                  <a:srgbClr val="FFFFFF"/>
                </a:solidFill>
              </a14:hiddenFill>
            </a:ext>
          </a:extLst>
        </p:spPr>
      </p:pic>
      <p:pic>
        <p:nvPicPr>
          <p:cNvPr id="491" name="図 490" descr="重要文化財・大阪市中央公会堂で贅沢オムライスを！「中之島ソーシャルイート アウェイク」 | GOTRIP! 明日、旅に行きたくなるメディア">
            <a:extLst>
              <a:ext uri="{FF2B5EF4-FFF2-40B4-BE49-F238E27FC236}">
                <a16:creationId xmlns:a16="http://schemas.microsoft.com/office/drawing/2014/main" id="{29D7BF98-DC2A-255A-71EA-BF70BC91D9B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835" r="3835"/>
          <a:stretch/>
        </p:blipFill>
        <p:spPr bwMode="auto">
          <a:xfrm>
            <a:off x="6188869" y="3802263"/>
            <a:ext cx="950068" cy="745617"/>
          </a:xfrm>
          <a:prstGeom prst="rect">
            <a:avLst/>
          </a:prstGeom>
          <a:noFill/>
          <a:extLst>
            <a:ext uri="{909E8E84-426E-40DD-AFC4-6F175D3DCCD1}">
              <a14:hiddenFill xmlns:a14="http://schemas.microsoft.com/office/drawing/2010/main">
                <a:solidFill>
                  <a:srgbClr val="FFFFFF"/>
                </a:solidFill>
              </a14:hiddenFill>
            </a:ext>
          </a:extLst>
        </p:spPr>
      </p:pic>
      <p:pic>
        <p:nvPicPr>
          <p:cNvPr id="492" name="図 491" descr="京都 平安神宮 「岡崎茶寮 豆狸」 南禅寺 御用達 湯豆腐 他、お食事 さん">
            <a:extLst>
              <a:ext uri="{FF2B5EF4-FFF2-40B4-BE49-F238E27FC236}">
                <a16:creationId xmlns:a16="http://schemas.microsoft.com/office/drawing/2014/main" id="{CDEF324D-773D-DBC6-1B19-71953F5255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5752" y="2523385"/>
            <a:ext cx="763690" cy="542819"/>
          </a:xfrm>
          <a:prstGeom prst="rect">
            <a:avLst/>
          </a:prstGeom>
          <a:noFill/>
          <a:extLst>
            <a:ext uri="{909E8E84-426E-40DD-AFC4-6F175D3DCCD1}">
              <a14:hiddenFill xmlns:a14="http://schemas.microsoft.com/office/drawing/2010/main">
                <a:solidFill>
                  <a:srgbClr val="FFFFFF"/>
                </a:solidFill>
              </a14:hiddenFill>
            </a:ext>
          </a:extLst>
        </p:spPr>
      </p:pic>
      <p:pic>
        <p:nvPicPr>
          <p:cNvPr id="493" name="図 492" descr="f:id:ksstory:20210222084027j:image">
            <a:extLst>
              <a:ext uri="{FF2B5EF4-FFF2-40B4-BE49-F238E27FC236}">
                <a16:creationId xmlns:a16="http://schemas.microsoft.com/office/drawing/2014/main" id="{9E602C99-ABAD-A716-3FCB-863C2CB81AC9}"/>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l="7683" r="7683"/>
          <a:stretch/>
        </p:blipFill>
        <p:spPr bwMode="auto">
          <a:xfrm>
            <a:off x="5779791" y="1993431"/>
            <a:ext cx="898778" cy="684153"/>
          </a:xfrm>
          <a:prstGeom prst="rect">
            <a:avLst/>
          </a:prstGeom>
          <a:noFill/>
          <a:extLst>
            <a:ext uri="{909E8E84-426E-40DD-AFC4-6F175D3DCCD1}">
              <a14:hiddenFill xmlns:a14="http://schemas.microsoft.com/office/drawing/2010/main">
                <a:solidFill>
                  <a:srgbClr val="FFFFFF"/>
                </a:solidFill>
              </a14:hiddenFill>
            </a:ext>
          </a:extLst>
        </p:spPr>
      </p:pic>
      <p:pic>
        <p:nvPicPr>
          <p:cNvPr id="494" name="図 493">
            <a:extLst>
              <a:ext uri="{FF2B5EF4-FFF2-40B4-BE49-F238E27FC236}">
                <a16:creationId xmlns:a16="http://schemas.microsoft.com/office/drawing/2014/main" id="{3D645AC2-98DE-DA5B-B4FC-5DC28A341967}"/>
              </a:ext>
            </a:extLst>
          </p:cNvPr>
          <p:cNvPicPr>
            <a:picLocks noChangeAspect="1"/>
          </p:cNvPicPr>
          <p:nvPr/>
        </p:nvPicPr>
        <p:blipFill>
          <a:blip r:embed="rId9"/>
          <a:stretch>
            <a:fillRect/>
          </a:stretch>
        </p:blipFill>
        <p:spPr>
          <a:xfrm>
            <a:off x="4798992" y="2448444"/>
            <a:ext cx="978268" cy="611662"/>
          </a:xfrm>
          <a:prstGeom prst="rect">
            <a:avLst/>
          </a:prstGeom>
        </p:spPr>
      </p:pic>
      <p:sp>
        <p:nvSpPr>
          <p:cNvPr id="495" name="楕円 271">
            <a:extLst>
              <a:ext uri="{FF2B5EF4-FFF2-40B4-BE49-F238E27FC236}">
                <a16:creationId xmlns:a16="http://schemas.microsoft.com/office/drawing/2014/main" id="{09C404F3-161C-118F-7205-56C8034AE781}"/>
              </a:ext>
            </a:extLst>
          </p:cNvPr>
          <p:cNvSpPr/>
          <p:nvPr/>
        </p:nvSpPr>
        <p:spPr>
          <a:xfrm>
            <a:off x="6521443" y="6219279"/>
            <a:ext cx="648000" cy="18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18" dirty="0">
                <a:solidFill>
                  <a:schemeClr val="bg1"/>
                </a:solidFill>
                <a:latin typeface="HG創英角ｺﾞｼｯｸUB" panose="020B0909000000000000" pitchFamily="49" charset="-128"/>
                <a:ea typeface="HG創英角ｺﾞｼｯｸUB" panose="020B0909000000000000" pitchFamily="49" charset="-128"/>
              </a:rPr>
              <a:t>自立対象</a:t>
            </a:r>
          </a:p>
        </p:txBody>
      </p:sp>
      <p:pic>
        <p:nvPicPr>
          <p:cNvPr id="496" name="図 495" descr="稲むらの火」の偉人 知られざる感染症対策への功績：朝日新聞デジタル">
            <a:extLst>
              <a:ext uri="{FF2B5EF4-FFF2-40B4-BE49-F238E27FC236}">
                <a16:creationId xmlns:a16="http://schemas.microsoft.com/office/drawing/2014/main" id="{AF95E70B-69AE-F670-AB2E-99F49B9B402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52373" y="6505959"/>
            <a:ext cx="1484973" cy="972000"/>
          </a:xfrm>
          <a:prstGeom prst="rect">
            <a:avLst/>
          </a:prstGeom>
          <a:noFill/>
          <a:extLst>
            <a:ext uri="{909E8E84-426E-40DD-AFC4-6F175D3DCCD1}">
              <a14:hiddenFill xmlns:a14="http://schemas.microsoft.com/office/drawing/2010/main">
                <a:solidFill>
                  <a:srgbClr val="FFFFFF"/>
                </a:solidFill>
              </a14:hiddenFill>
            </a:ext>
          </a:extLst>
        </p:spPr>
      </p:pic>
      <p:pic>
        <p:nvPicPr>
          <p:cNvPr id="497" name="図 496" descr="津波防災教育センター 1階｜稲むらの火の館 さん">
            <a:extLst>
              <a:ext uri="{FF2B5EF4-FFF2-40B4-BE49-F238E27FC236}">
                <a16:creationId xmlns:a16="http://schemas.microsoft.com/office/drawing/2014/main" id="{75313C41-4523-3167-884D-0188592D2FCC}"/>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b="5964"/>
          <a:stretch/>
        </p:blipFill>
        <p:spPr bwMode="auto">
          <a:xfrm>
            <a:off x="6281304" y="6506000"/>
            <a:ext cx="851320" cy="532731"/>
          </a:xfrm>
          <a:prstGeom prst="rect">
            <a:avLst/>
          </a:prstGeom>
          <a:noFill/>
          <a:extLst>
            <a:ext uri="{909E8E84-426E-40DD-AFC4-6F175D3DCCD1}">
              <a14:hiddenFill xmlns:a14="http://schemas.microsoft.com/office/drawing/2010/main">
                <a:solidFill>
                  <a:srgbClr val="FFFFFF"/>
                </a:solidFill>
              </a14:hiddenFill>
            </a:ext>
          </a:extLst>
        </p:spPr>
      </p:pic>
      <p:pic>
        <p:nvPicPr>
          <p:cNvPr id="498" name="図 497" descr="6">
            <a:extLst>
              <a:ext uri="{FF2B5EF4-FFF2-40B4-BE49-F238E27FC236}">
                <a16:creationId xmlns:a16="http://schemas.microsoft.com/office/drawing/2014/main" id="{62D17B05-9936-D3C6-2864-FC8889B0351A}"/>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4812" r="4812" b="8134"/>
          <a:stretch/>
        </p:blipFill>
        <p:spPr bwMode="auto">
          <a:xfrm>
            <a:off x="6356163" y="7045752"/>
            <a:ext cx="766882" cy="429933"/>
          </a:xfrm>
          <a:prstGeom prst="rect">
            <a:avLst/>
          </a:prstGeom>
          <a:extLst>
            <a:ext uri="{909E8E84-426E-40DD-AFC4-6F175D3DCCD1}">
              <a14:hiddenFill xmlns:a14="http://schemas.microsoft.com/office/drawing/2010/main">
                <a:solidFill>
                  <a:srgbClr val="FFFFFF"/>
                </a:solidFill>
              </a14:hiddenFill>
            </a:ext>
          </a:extLst>
        </p:spPr>
      </p:pic>
      <p:pic>
        <p:nvPicPr>
          <p:cNvPr id="499" name="図 498">
            <a:extLst>
              <a:ext uri="{FF2B5EF4-FFF2-40B4-BE49-F238E27FC236}">
                <a16:creationId xmlns:a16="http://schemas.microsoft.com/office/drawing/2014/main" id="{AF08BC78-6C33-CEA3-D218-97C0A780700B}"/>
              </a:ext>
            </a:extLst>
          </p:cNvPr>
          <p:cNvPicPr>
            <a:picLocks noChangeAspect="1"/>
          </p:cNvPicPr>
          <p:nvPr/>
        </p:nvPicPr>
        <p:blipFill rotWithShape="1">
          <a:blip r:embed="rId3"/>
          <a:srcRect l="5727" t="50000" r="4191"/>
          <a:stretch/>
        </p:blipFill>
        <p:spPr>
          <a:xfrm>
            <a:off x="2202171" y="7526616"/>
            <a:ext cx="5004954" cy="352800"/>
          </a:xfrm>
          <a:prstGeom prst="rect">
            <a:avLst/>
          </a:prstGeom>
        </p:spPr>
      </p:pic>
      <p:sp>
        <p:nvSpPr>
          <p:cNvPr id="500" name="楕円 499">
            <a:extLst>
              <a:ext uri="{FF2B5EF4-FFF2-40B4-BE49-F238E27FC236}">
                <a16:creationId xmlns:a16="http://schemas.microsoft.com/office/drawing/2014/main" id="{90BA2A46-CA4C-8F5F-C5D0-40EC8D38B802}"/>
              </a:ext>
            </a:extLst>
          </p:cNvPr>
          <p:cNvSpPr/>
          <p:nvPr/>
        </p:nvSpPr>
        <p:spPr>
          <a:xfrm>
            <a:off x="2333401" y="7614075"/>
            <a:ext cx="519942" cy="180000"/>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718" dirty="0">
                <a:solidFill>
                  <a:schemeClr val="bg1"/>
                </a:solidFill>
                <a:latin typeface="HG創英角ｺﾞｼｯｸUB" panose="020B0909000000000000" pitchFamily="49" charset="-128"/>
                <a:ea typeface="HG創英角ｺﾞｼｯｸUB" panose="020B0909000000000000" pitchFamily="49" charset="-128"/>
              </a:rPr>
              <a:t>R6-0215</a:t>
            </a:r>
            <a:endParaRPr kumimoji="1" lang="ja-JP" altLang="en-US" sz="718"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501" name="テキスト ボックス 500">
            <a:extLst>
              <a:ext uri="{FF2B5EF4-FFF2-40B4-BE49-F238E27FC236}">
                <a16:creationId xmlns:a16="http://schemas.microsoft.com/office/drawing/2014/main" id="{487166E7-F94B-B607-44BE-B3C6F2AAEE38}"/>
              </a:ext>
            </a:extLst>
          </p:cNvPr>
          <p:cNvSpPr txBox="1"/>
          <p:nvPr/>
        </p:nvSpPr>
        <p:spPr>
          <a:xfrm>
            <a:off x="284995" y="7917439"/>
            <a:ext cx="828000" cy="241476"/>
          </a:xfrm>
          <a:prstGeom prst="rect">
            <a:avLst/>
          </a:prstGeom>
          <a:noFill/>
        </p:spPr>
        <p:txBody>
          <a:bodyPr wrap="square" rtlCol="0">
            <a:spAutoFit/>
          </a:bodyPr>
          <a:lstStyle/>
          <a:p>
            <a:r>
              <a:rPr kumimoji="1" lang="ja-JP" altLang="en-US" sz="969" dirty="0">
                <a:latin typeface="メイリオ" panose="020B0604030504040204" pitchFamily="50" charset="-128"/>
                <a:ea typeface="メイリオ" panose="020B0604030504040204" pitchFamily="50" charset="-128"/>
              </a:rPr>
              <a:t>担当</a:t>
            </a:r>
            <a:r>
              <a:rPr kumimoji="1" lang="en-US" altLang="ja-JP" sz="969" dirty="0">
                <a:latin typeface="メイリオ" panose="020B0604030504040204" pitchFamily="50" charset="-128"/>
                <a:ea typeface="メイリオ" panose="020B0604030504040204" pitchFamily="50" charset="-128"/>
              </a:rPr>
              <a:t>:</a:t>
            </a:r>
            <a:r>
              <a:rPr kumimoji="1" lang="ja-JP" altLang="en-US" sz="969" dirty="0">
                <a:latin typeface="メイリオ" panose="020B0604030504040204" pitchFamily="50" charset="-128"/>
                <a:ea typeface="メイリオ" panose="020B0604030504040204" pitchFamily="50" charset="-128"/>
              </a:rPr>
              <a:t>三好</a:t>
            </a:r>
          </a:p>
        </p:txBody>
      </p:sp>
      <p:sp>
        <p:nvSpPr>
          <p:cNvPr id="502" name="楕円 501">
            <a:extLst>
              <a:ext uri="{FF2B5EF4-FFF2-40B4-BE49-F238E27FC236}">
                <a16:creationId xmlns:a16="http://schemas.microsoft.com/office/drawing/2014/main" id="{9EF48605-D077-A705-3DC4-00045CF82EC2}"/>
              </a:ext>
            </a:extLst>
          </p:cNvPr>
          <p:cNvSpPr/>
          <p:nvPr/>
        </p:nvSpPr>
        <p:spPr>
          <a:xfrm>
            <a:off x="997695" y="7930549"/>
            <a:ext cx="354506" cy="180127"/>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600" dirty="0">
                <a:solidFill>
                  <a:schemeClr val="bg1"/>
                </a:solidFill>
                <a:latin typeface="HG創英角ｺﾞｼｯｸUB" panose="020B0909000000000000" pitchFamily="49" charset="-128"/>
                <a:ea typeface="HG創英角ｺﾞｼｯｸUB" panose="020B0909000000000000" pitchFamily="49" charset="-128"/>
              </a:rPr>
              <a:t>長距離</a:t>
            </a:r>
            <a:endParaRPr kumimoji="1" lang="ja-JP" altLang="en-US" sz="600" dirty="0"/>
          </a:p>
        </p:txBody>
      </p:sp>
      <p:sp>
        <p:nvSpPr>
          <p:cNvPr id="503" name="テキスト ボックス 502">
            <a:extLst>
              <a:ext uri="{FF2B5EF4-FFF2-40B4-BE49-F238E27FC236}">
                <a16:creationId xmlns:a16="http://schemas.microsoft.com/office/drawing/2014/main" id="{7F3A669F-4A7E-B16A-B8F4-420AD0D80513}"/>
              </a:ext>
            </a:extLst>
          </p:cNvPr>
          <p:cNvSpPr txBox="1"/>
          <p:nvPr/>
        </p:nvSpPr>
        <p:spPr>
          <a:xfrm>
            <a:off x="2584836" y="7479169"/>
            <a:ext cx="4109949" cy="369332"/>
          </a:xfrm>
          <a:prstGeom prst="rect">
            <a:avLst/>
          </a:prstGeom>
          <a:noFill/>
        </p:spPr>
        <p:txBody>
          <a:bodyPr wrap="square" rtlCol="0">
            <a:spAutoFit/>
          </a:bodyPr>
          <a:lstStyle/>
          <a:p>
            <a:pPr algn="ctr"/>
            <a:r>
              <a:rPr kumimoji="1" lang="ja-JP" altLang="en-US" dirty="0">
                <a:ln w="9525">
                  <a:noFill/>
                </a:ln>
                <a:solidFill>
                  <a:srgbClr val="FF0000"/>
                </a:solidFill>
                <a:latin typeface="HG創英ﾌﾟﾚｾﾞﾝｽEB" panose="02020809000000000000" pitchFamily="17" charset="-128"/>
                <a:ea typeface="HG創英ﾌﾟﾚｾﾞﾝｽEB" panose="02020809000000000000" pitchFamily="17" charset="-128"/>
              </a:rPr>
              <a:t>稲村の火の館</a:t>
            </a:r>
            <a:r>
              <a:rPr kumimoji="1" lang="ja-JP" altLang="en-US" sz="1400" dirty="0">
                <a:ln w="9525">
                  <a:noFill/>
                </a:ln>
                <a:solidFill>
                  <a:srgbClr val="FF0000"/>
                </a:solidFill>
                <a:latin typeface="HG創英ﾌﾟﾚｾﾞﾝｽEB" panose="02020809000000000000" pitchFamily="17" charset="-128"/>
                <a:ea typeface="HG創英ﾌﾟﾚｾﾞﾝｽEB" panose="02020809000000000000" pitchFamily="17" charset="-128"/>
              </a:rPr>
              <a:t>「津波防災センター」</a:t>
            </a:r>
            <a:endParaRPr kumimoji="1" lang="en-US" altLang="ja-JP" dirty="0">
              <a:ln w="9525">
                <a:noFill/>
              </a:ln>
              <a:solidFill>
                <a:srgbClr val="FF0000"/>
              </a:solidFill>
              <a:latin typeface="HG創英ﾌﾟﾚｾﾞﾝｽEB" panose="02020809000000000000" pitchFamily="17" charset="-128"/>
              <a:ea typeface="HG創英ﾌﾟﾚｾﾞﾝｽEB" panose="02020809000000000000" pitchFamily="17" charset="-128"/>
            </a:endParaRPr>
          </a:p>
        </p:txBody>
      </p:sp>
      <p:sp>
        <p:nvSpPr>
          <p:cNvPr id="504" name="テキスト ボックス 503">
            <a:extLst>
              <a:ext uri="{FF2B5EF4-FFF2-40B4-BE49-F238E27FC236}">
                <a16:creationId xmlns:a16="http://schemas.microsoft.com/office/drawing/2014/main" id="{83E8B8A8-DA4A-5E2A-56DE-90CB7ED2BD0A}"/>
              </a:ext>
            </a:extLst>
          </p:cNvPr>
          <p:cNvSpPr txBox="1"/>
          <p:nvPr/>
        </p:nvSpPr>
        <p:spPr>
          <a:xfrm>
            <a:off x="276496" y="8787771"/>
            <a:ext cx="2003711" cy="200055"/>
          </a:xfrm>
          <a:prstGeom prst="rect">
            <a:avLst/>
          </a:prstGeom>
          <a:noFill/>
        </p:spPr>
        <p:txBody>
          <a:bodyPr wrap="square" rtlCol="0">
            <a:spAutoFit/>
          </a:bodyPr>
          <a:lstStyle/>
          <a:p>
            <a:r>
              <a:rPr kumimoji="1" lang="ja-JP" altLang="en-US" sz="700" dirty="0">
                <a:latin typeface="メイリオ" panose="020B0604030504040204" pitchFamily="50" charset="-128"/>
                <a:ea typeface="メイリオ" panose="020B0604030504040204" pitchFamily="50" charset="-128"/>
              </a:rPr>
              <a:t>昼食</a:t>
            </a:r>
            <a:r>
              <a:rPr kumimoji="1" lang="en-US" altLang="ja-JP" sz="700" dirty="0">
                <a:latin typeface="メイリオ" panose="020B0604030504040204" pitchFamily="50" charset="-128"/>
                <a:ea typeface="メイリオ" panose="020B0604030504040204" pitchFamily="50" charset="-128"/>
              </a:rPr>
              <a:t>:</a:t>
            </a:r>
            <a:r>
              <a:rPr kumimoji="1" lang="ja-JP" altLang="en-US" sz="700" dirty="0">
                <a:latin typeface="メイリオ" panose="020B0604030504040204" pitchFamily="50" charset="-128"/>
                <a:ea typeface="メイリオ" panose="020B0604030504040204" pitchFamily="50" charset="-128"/>
              </a:rPr>
              <a:t> 道あかり定食</a:t>
            </a:r>
          </a:p>
        </p:txBody>
      </p:sp>
      <p:sp>
        <p:nvSpPr>
          <p:cNvPr id="505" name="テキスト ボックス 504">
            <a:extLst>
              <a:ext uri="{FF2B5EF4-FFF2-40B4-BE49-F238E27FC236}">
                <a16:creationId xmlns:a16="http://schemas.microsoft.com/office/drawing/2014/main" id="{E17E0779-A6C2-45EA-EE07-B7553D08C0D4}"/>
              </a:ext>
            </a:extLst>
          </p:cNvPr>
          <p:cNvSpPr txBox="1"/>
          <p:nvPr/>
        </p:nvSpPr>
        <p:spPr>
          <a:xfrm>
            <a:off x="2191666" y="8006608"/>
            <a:ext cx="2534912" cy="923330"/>
          </a:xfrm>
          <a:prstGeom prst="rect">
            <a:avLst/>
          </a:prstGeom>
          <a:noFill/>
        </p:spPr>
        <p:txBody>
          <a:bodyPr wrap="square" rtlCol="0">
            <a:spAutoFit/>
          </a:bodyPr>
          <a:lstStyle/>
          <a:p>
            <a:pPr defTabSz="640596">
              <a:defRPr/>
            </a:pPr>
            <a:r>
              <a:rPr kumimoji="1" lang="en-US" altLang="ja-JP" sz="1000" b="1" dirty="0">
                <a:solidFill>
                  <a:prstClr val="black"/>
                </a:solidFill>
                <a:latin typeface="メイリオ" panose="020B0604030504040204" pitchFamily="50" charset="-128"/>
                <a:ea typeface="メイリオ" panose="020B0604030504040204" pitchFamily="50" charset="-128"/>
              </a:rPr>
              <a:t>8:30</a:t>
            </a:r>
            <a:r>
              <a:rPr kumimoji="1" lang="ja-JP" altLang="en-US" sz="1000" b="1" dirty="0">
                <a:solidFill>
                  <a:prstClr val="black"/>
                </a:solidFill>
                <a:latin typeface="メイリオ" panose="020B0604030504040204" pitchFamily="50" charset="-128"/>
                <a:ea typeface="メイリオ" panose="020B0604030504040204" pitchFamily="50" charset="-128"/>
              </a:rPr>
              <a:t>ｰ</a:t>
            </a:r>
            <a:r>
              <a:rPr kumimoji="1" lang="en-US" altLang="ja-JP" sz="1000" b="1" dirty="0">
                <a:solidFill>
                  <a:prstClr val="black"/>
                </a:solidFill>
                <a:latin typeface="メイリオ" panose="020B0604030504040204" pitchFamily="50" charset="-128"/>
                <a:ea typeface="メイリオ" panose="020B0604030504040204" pitchFamily="50" charset="-128"/>
              </a:rPr>
              <a:t>9:30 </a:t>
            </a:r>
            <a:r>
              <a:rPr kumimoji="1" lang="ja-JP" altLang="en-US" sz="1000" dirty="0">
                <a:solidFill>
                  <a:prstClr val="black"/>
                </a:solidFill>
                <a:latin typeface="メイリオ" panose="020B0604030504040204" pitchFamily="50" charset="-128"/>
                <a:ea typeface="メイリオ" panose="020B0604030504040204" pitchFamily="50" charset="-128"/>
              </a:rPr>
              <a:t>各ご自宅＝＝紀の川</a:t>
            </a:r>
            <a:r>
              <a:rPr kumimoji="1" lang="en-US" altLang="ja-JP" sz="1000" dirty="0">
                <a:solidFill>
                  <a:prstClr val="black"/>
                </a:solidFill>
                <a:latin typeface="メイリオ" panose="020B0604030504040204" pitchFamily="50" charset="-128"/>
                <a:ea typeface="メイリオ" panose="020B0604030504040204" pitchFamily="50" charset="-128"/>
              </a:rPr>
              <a:t>SA</a:t>
            </a:r>
            <a:r>
              <a:rPr kumimoji="1" lang="ja-JP" altLang="en-US" sz="1000" dirty="0">
                <a:solidFill>
                  <a:prstClr val="black"/>
                </a:solidFill>
                <a:latin typeface="メイリオ" panose="020B0604030504040204" pitchFamily="50" charset="-128"/>
                <a:ea typeface="メイリオ" panose="020B0604030504040204" pitchFamily="50" charset="-128"/>
              </a:rPr>
              <a:t>＝＝</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defTabSz="640596">
              <a:defRPr/>
            </a:pPr>
            <a:r>
              <a:rPr kumimoji="1" lang="en-US" altLang="ja-JP" sz="1000" dirty="0">
                <a:solidFill>
                  <a:prstClr val="black"/>
                </a:solidFill>
                <a:latin typeface="メイリオ" panose="020B0604030504040204" pitchFamily="50" charset="-128"/>
                <a:ea typeface="メイリオ" panose="020B0604030504040204" pitchFamily="50" charset="-128"/>
              </a:rPr>
              <a:t>11:30 </a:t>
            </a:r>
            <a:r>
              <a:rPr kumimoji="1" lang="ja-JP" altLang="en-US" sz="1000" dirty="0">
                <a:solidFill>
                  <a:prstClr val="black"/>
                </a:solidFill>
                <a:latin typeface="メイリオ" panose="020B0604030504040204" pitchFamily="50" charset="-128"/>
                <a:ea typeface="メイリオ" panose="020B0604030504040204" pitchFamily="50" charset="-128"/>
              </a:rPr>
              <a:t>稲村の火の館＝＝</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defTabSz="640596">
              <a:defRPr/>
            </a:pPr>
            <a:r>
              <a:rPr kumimoji="1" lang="en-US" altLang="ja-JP" sz="1000" dirty="0">
                <a:solidFill>
                  <a:prstClr val="black"/>
                </a:solidFill>
                <a:latin typeface="メイリオ" panose="020B0604030504040204" pitchFamily="50" charset="-128"/>
                <a:ea typeface="メイリオ" panose="020B0604030504040204" pitchFamily="50" charset="-128"/>
              </a:rPr>
              <a:t>13:00 </a:t>
            </a:r>
            <a:r>
              <a:rPr kumimoji="1" lang="ja-JP" altLang="en-US" sz="1000" dirty="0">
                <a:solidFill>
                  <a:prstClr val="black"/>
                </a:solidFill>
                <a:latin typeface="メイリオ" panose="020B0604030504040204" pitchFamily="50" charset="-128"/>
                <a:ea typeface="メイリオ" panose="020B0604030504040204" pitchFamily="50" charset="-128"/>
              </a:rPr>
              <a:t>道あかり</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900" dirty="0">
                <a:solidFill>
                  <a:prstClr val="black"/>
                </a:solidFill>
                <a:latin typeface="メイリオ" panose="020B0604030504040204" pitchFamily="50" charset="-128"/>
                <a:ea typeface="メイリオ" panose="020B0604030504040204" pitchFamily="50" charset="-128"/>
              </a:rPr>
              <a:t>（ご昼食とお買い物）</a:t>
            </a:r>
            <a:r>
              <a:rPr kumimoji="1" lang="en-US" altLang="ja-JP" sz="1000" b="1" dirty="0">
                <a:solidFill>
                  <a:prstClr val="black"/>
                </a:solidFill>
                <a:latin typeface="メイリオ" panose="020B0604030504040204" pitchFamily="50" charset="-128"/>
                <a:ea typeface="メイリオ" panose="020B0604030504040204" pitchFamily="50" charset="-128"/>
              </a:rPr>
              <a:t>16:00-17:00</a:t>
            </a:r>
            <a:r>
              <a:rPr kumimoji="1" lang="ja-JP" altLang="en-US" sz="1000" dirty="0">
                <a:solidFill>
                  <a:prstClr val="black"/>
                </a:solidFill>
                <a:latin typeface="メイリオ" panose="020B0604030504040204" pitchFamily="50" charset="-128"/>
                <a:ea typeface="メイリオ" panose="020B0604030504040204" pitchFamily="50" charset="-128"/>
              </a:rPr>
              <a:t> 各ご自宅</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defTabSz="640596">
              <a:spcBef>
                <a:spcPts val="600"/>
              </a:spcBef>
              <a:defRPr/>
            </a:pPr>
            <a:r>
              <a:rPr kumimoji="1" lang="ja-JP" altLang="en-US" sz="900" b="1" dirty="0">
                <a:solidFill>
                  <a:srgbClr val="FF0000"/>
                </a:solidFill>
                <a:latin typeface="メイリオ" panose="020B0604030504040204" pitchFamily="50" charset="-128"/>
                <a:ea typeface="メイリオ" panose="020B0604030504040204" pitchFamily="50" charset="-128"/>
              </a:rPr>
              <a:t>あなたの心にも消えることのない防災の火を</a:t>
            </a:r>
          </a:p>
        </p:txBody>
      </p:sp>
      <p:pic>
        <p:nvPicPr>
          <p:cNvPr id="506" name="図 505" descr="稲むらの火」の偉人 知られざる感染症対策への功績：朝日新聞デジタル">
            <a:extLst>
              <a:ext uri="{FF2B5EF4-FFF2-40B4-BE49-F238E27FC236}">
                <a16:creationId xmlns:a16="http://schemas.microsoft.com/office/drawing/2014/main" id="{C53BE4EF-B6D9-3469-5CED-88420768FA9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49984" y="7976792"/>
            <a:ext cx="1484973" cy="972000"/>
          </a:xfrm>
          <a:prstGeom prst="rect">
            <a:avLst/>
          </a:prstGeom>
          <a:noFill/>
          <a:extLst>
            <a:ext uri="{909E8E84-426E-40DD-AFC4-6F175D3DCCD1}">
              <a14:hiddenFill xmlns:a14="http://schemas.microsoft.com/office/drawing/2010/main">
                <a:solidFill>
                  <a:srgbClr val="FFFFFF"/>
                </a:solidFill>
              </a14:hiddenFill>
            </a:ext>
          </a:extLst>
        </p:spPr>
      </p:pic>
      <p:pic>
        <p:nvPicPr>
          <p:cNvPr id="507" name="図 506" descr="津波防災教育センター 1階｜稲むらの火の館 さん">
            <a:extLst>
              <a:ext uri="{FF2B5EF4-FFF2-40B4-BE49-F238E27FC236}">
                <a16:creationId xmlns:a16="http://schemas.microsoft.com/office/drawing/2014/main" id="{36573C38-4045-EABE-EF47-27DD103EC5F2}"/>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b="5964"/>
          <a:stretch/>
        </p:blipFill>
        <p:spPr bwMode="auto">
          <a:xfrm>
            <a:off x="6278915" y="7976833"/>
            <a:ext cx="851320" cy="532731"/>
          </a:xfrm>
          <a:prstGeom prst="rect">
            <a:avLst/>
          </a:prstGeom>
          <a:noFill/>
          <a:extLst>
            <a:ext uri="{909E8E84-426E-40DD-AFC4-6F175D3DCCD1}">
              <a14:hiddenFill xmlns:a14="http://schemas.microsoft.com/office/drawing/2010/main">
                <a:solidFill>
                  <a:srgbClr val="FFFFFF"/>
                </a:solidFill>
              </a14:hiddenFill>
            </a:ext>
          </a:extLst>
        </p:spPr>
      </p:pic>
      <p:pic>
        <p:nvPicPr>
          <p:cNvPr id="508" name="図 507" descr="6">
            <a:extLst>
              <a:ext uri="{FF2B5EF4-FFF2-40B4-BE49-F238E27FC236}">
                <a16:creationId xmlns:a16="http://schemas.microsoft.com/office/drawing/2014/main" id="{D0A21ECC-DFC1-D18C-5424-CAA8B78B8F99}"/>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4812" r="4812" b="8134"/>
          <a:stretch/>
        </p:blipFill>
        <p:spPr bwMode="auto">
          <a:xfrm>
            <a:off x="6353774" y="8516585"/>
            <a:ext cx="766882" cy="429933"/>
          </a:xfrm>
          <a:prstGeom prst="rect">
            <a:avLst/>
          </a:prstGeom>
          <a:extLst>
            <a:ext uri="{909E8E84-426E-40DD-AFC4-6F175D3DCCD1}">
              <a14:hiddenFill xmlns:a14="http://schemas.microsoft.com/office/drawing/2010/main">
                <a:solidFill>
                  <a:srgbClr val="FFFFFF"/>
                </a:solidFill>
              </a14:hiddenFill>
            </a:ext>
          </a:extLst>
        </p:spPr>
      </p:pic>
      <p:sp>
        <p:nvSpPr>
          <p:cNvPr id="509" name="正方形/長方形 508">
            <a:extLst>
              <a:ext uri="{FF2B5EF4-FFF2-40B4-BE49-F238E27FC236}">
                <a16:creationId xmlns:a16="http://schemas.microsoft.com/office/drawing/2014/main" id="{F7B3610F-3302-0E01-F7C7-8565CC24A738}"/>
              </a:ext>
            </a:extLst>
          </p:cNvPr>
          <p:cNvSpPr/>
          <p:nvPr/>
        </p:nvSpPr>
        <p:spPr>
          <a:xfrm>
            <a:off x="1558143" y="7934416"/>
            <a:ext cx="612000" cy="1692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kumimoji="1" lang="ja-JP" altLang="en-US" sz="988" dirty="0">
                <a:solidFill>
                  <a:schemeClr val="tx1"/>
                </a:solidFill>
                <a:latin typeface="メイリオ" panose="020B0604030504040204" pitchFamily="50" charset="-128"/>
                <a:ea typeface="メイリオ" panose="020B0604030504040204" pitchFamily="50" charset="-128"/>
              </a:rPr>
              <a:t>和歌山</a:t>
            </a:r>
          </a:p>
        </p:txBody>
      </p:sp>
      <p:sp>
        <p:nvSpPr>
          <p:cNvPr id="510" name="楕円 271">
            <a:extLst>
              <a:ext uri="{FF2B5EF4-FFF2-40B4-BE49-F238E27FC236}">
                <a16:creationId xmlns:a16="http://schemas.microsoft.com/office/drawing/2014/main" id="{74274C68-FC79-E603-D6FF-F367AC71FA43}"/>
              </a:ext>
            </a:extLst>
          </p:cNvPr>
          <p:cNvSpPr/>
          <p:nvPr/>
        </p:nvSpPr>
        <p:spPr>
          <a:xfrm>
            <a:off x="6516372" y="7702927"/>
            <a:ext cx="648000" cy="180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18" dirty="0">
                <a:solidFill>
                  <a:schemeClr val="tx1"/>
                </a:solidFill>
                <a:latin typeface="HG創英角ｺﾞｼｯｸUB" panose="020B0909000000000000" pitchFamily="49" charset="-128"/>
                <a:ea typeface="HG創英角ｺﾞｼｯｸUB" panose="020B0909000000000000" pitchFamily="49" charset="-128"/>
              </a:rPr>
              <a:t>全対応</a:t>
            </a:r>
          </a:p>
        </p:txBody>
      </p:sp>
      <p:sp>
        <p:nvSpPr>
          <p:cNvPr id="511" name="テキスト ボックス 510">
            <a:extLst>
              <a:ext uri="{FF2B5EF4-FFF2-40B4-BE49-F238E27FC236}">
                <a16:creationId xmlns:a16="http://schemas.microsoft.com/office/drawing/2014/main" id="{20110C4F-4290-27AE-77C1-F6CB4178840C}"/>
              </a:ext>
            </a:extLst>
          </p:cNvPr>
          <p:cNvSpPr txBox="1"/>
          <p:nvPr/>
        </p:nvSpPr>
        <p:spPr>
          <a:xfrm>
            <a:off x="284424" y="8155015"/>
            <a:ext cx="1908000" cy="615553"/>
          </a:xfrm>
          <a:prstGeom prst="rect">
            <a:avLst/>
          </a:prstGeom>
          <a:noFill/>
        </p:spPr>
        <p:txBody>
          <a:bodyPr wrap="square" rtlCol="0">
            <a:spAutoFit/>
          </a:bodyPr>
          <a:lstStyle/>
          <a:p>
            <a:pPr algn="ctr" defTabSz="443123">
              <a:defRPr/>
            </a:pPr>
            <a:r>
              <a:rPr kumimoji="1" lang="en-US" altLang="ja-JP" sz="2000" dirty="0">
                <a:latin typeface="HG創英角ｺﾞｼｯｸUB" panose="020B0909000000000000" pitchFamily="49" charset="-128"/>
                <a:ea typeface="HG創英角ｺﾞｼｯｸUB" panose="020B0909000000000000" pitchFamily="49" charset="-128"/>
              </a:rPr>
              <a:t>14,000</a:t>
            </a:r>
            <a:r>
              <a:rPr kumimoji="1" lang="ja-JP" altLang="en-US" sz="2000" dirty="0">
                <a:latin typeface="HG創英角ｺﾞｼｯｸUB" panose="020B0909000000000000" pitchFamily="49" charset="-128"/>
                <a:ea typeface="HG創英角ｺﾞｼｯｸUB" panose="020B0909000000000000" pitchFamily="49" charset="-128"/>
              </a:rPr>
              <a:t>円</a:t>
            </a:r>
            <a:endParaRPr kumimoji="1" lang="en-US" altLang="ja-JP" sz="2000" dirty="0">
              <a:latin typeface="HG創英角ｺﾞｼｯｸUB" panose="020B0909000000000000" pitchFamily="49" charset="-128"/>
              <a:ea typeface="HG創英角ｺﾞｼｯｸUB" panose="020B0909000000000000" pitchFamily="49" charset="-128"/>
            </a:endParaRPr>
          </a:p>
          <a:p>
            <a:pPr algn="ctr" defTabSz="443123">
              <a:defRPr/>
            </a:pPr>
            <a:r>
              <a:rPr kumimoji="1" lang="en-US" altLang="ja-JP" sz="1400" dirty="0">
                <a:latin typeface="HG創英角ｺﾞｼｯｸUB" panose="020B0909000000000000" pitchFamily="49" charset="-128"/>
                <a:ea typeface="HG創英角ｺﾞｼｯｸUB" panose="020B0909000000000000" pitchFamily="49" charset="-128"/>
              </a:rPr>
              <a:t>(</a:t>
            </a:r>
            <a:r>
              <a:rPr kumimoji="1" lang="ja-JP" altLang="en-US" sz="1400" dirty="0">
                <a:highlight>
                  <a:srgbClr val="FFFF00"/>
                </a:highlight>
                <a:latin typeface="HG創英角ｺﾞｼｯｸUB" panose="020B0909000000000000" pitchFamily="49" charset="-128"/>
                <a:ea typeface="HG創英角ｺﾞｼｯｸUB" panose="020B0909000000000000" pitchFamily="49" charset="-128"/>
              </a:rPr>
              <a:t>移動支援</a:t>
            </a:r>
            <a:r>
              <a:rPr kumimoji="1" lang="en-US" altLang="ja-JP" sz="1400" dirty="0">
                <a:highlight>
                  <a:srgbClr val="FFFF00"/>
                </a:highlight>
                <a:latin typeface="HG創英角ｺﾞｼｯｸUB" panose="020B0909000000000000" pitchFamily="49" charset="-128"/>
                <a:ea typeface="HG創英角ｺﾞｼｯｸUB" panose="020B0909000000000000" pitchFamily="49" charset="-128"/>
              </a:rPr>
              <a:t>3,500</a:t>
            </a:r>
            <a:r>
              <a:rPr kumimoji="1" lang="ja-JP" altLang="en-US" sz="1400" dirty="0">
                <a:highlight>
                  <a:srgbClr val="FFFF00"/>
                </a:highlight>
                <a:latin typeface="HG創英角ｺﾞｼｯｸUB" panose="020B0909000000000000" pitchFamily="49" charset="-128"/>
                <a:ea typeface="HG創英角ｺﾞｼｯｸUB" panose="020B0909000000000000" pitchFamily="49" charset="-128"/>
              </a:rPr>
              <a:t>円</a:t>
            </a:r>
            <a:r>
              <a:rPr kumimoji="1" lang="en-US" altLang="ja-JP" sz="1400" dirty="0">
                <a:latin typeface="HG創英角ｺﾞｼｯｸUB" panose="020B0909000000000000" pitchFamily="49" charset="-128"/>
                <a:ea typeface="HG創英角ｺﾞｼｯｸUB" panose="020B0909000000000000" pitchFamily="49" charset="-128"/>
              </a:rPr>
              <a:t>)</a:t>
            </a:r>
          </a:p>
        </p:txBody>
      </p:sp>
      <p:pic>
        <p:nvPicPr>
          <p:cNvPr id="512" name="図 511">
            <a:extLst>
              <a:ext uri="{FF2B5EF4-FFF2-40B4-BE49-F238E27FC236}">
                <a16:creationId xmlns:a16="http://schemas.microsoft.com/office/drawing/2014/main" id="{F8BF5AD1-9B36-8299-C734-727ADAAD57A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608197" y="5035860"/>
            <a:ext cx="1033009" cy="678921"/>
          </a:xfrm>
          <a:prstGeom prst="rect">
            <a:avLst/>
          </a:prstGeom>
        </p:spPr>
      </p:pic>
      <p:pic>
        <p:nvPicPr>
          <p:cNvPr id="513" name="図 512">
            <a:extLst>
              <a:ext uri="{FF2B5EF4-FFF2-40B4-BE49-F238E27FC236}">
                <a16:creationId xmlns:a16="http://schemas.microsoft.com/office/drawing/2014/main" id="{9C587B09-B29F-3B19-7BEE-AFB16BA9B0E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681882" y="5035860"/>
            <a:ext cx="1482490" cy="972000"/>
          </a:xfrm>
          <a:prstGeom prst="rect">
            <a:avLst/>
          </a:prstGeom>
        </p:spPr>
      </p:pic>
      <p:sp>
        <p:nvSpPr>
          <p:cNvPr id="514" name="テキスト ボックス 513">
            <a:extLst>
              <a:ext uri="{FF2B5EF4-FFF2-40B4-BE49-F238E27FC236}">
                <a16:creationId xmlns:a16="http://schemas.microsoft.com/office/drawing/2014/main" id="{35D31DBB-35A4-A0F0-6BE5-770E83988348}"/>
              </a:ext>
            </a:extLst>
          </p:cNvPr>
          <p:cNvSpPr txBox="1"/>
          <p:nvPr/>
        </p:nvSpPr>
        <p:spPr>
          <a:xfrm>
            <a:off x="13506517" y="111052"/>
            <a:ext cx="1479740" cy="258212"/>
          </a:xfrm>
          <a:prstGeom prst="rect">
            <a:avLst/>
          </a:prstGeom>
          <a:noFill/>
        </p:spPr>
        <p:txBody>
          <a:bodyPr wrap="square" rtlCol="0">
            <a:spAutoFit/>
          </a:bodyPr>
          <a:lstStyle/>
          <a:p>
            <a:pPr algn="r" defTabSz="443123">
              <a:defRPr/>
            </a:pPr>
            <a:r>
              <a:rPr kumimoji="1" lang="ja-JP" altLang="en-US" sz="1078" dirty="0">
                <a:latin typeface="HG創英角ｺﾞｼｯｸUB" panose="020B0909000000000000" pitchFamily="49" charset="-128"/>
                <a:ea typeface="HG創英角ｺﾞｼｯｸUB" panose="020B0909000000000000" pitchFamily="49" charset="-128"/>
              </a:rPr>
              <a:t>最少催行人員</a:t>
            </a:r>
            <a:r>
              <a:rPr kumimoji="1" lang="en-US" altLang="ja-JP" sz="1078" dirty="0">
                <a:latin typeface="HG創英角ｺﾞｼｯｸUB" panose="020B0909000000000000" pitchFamily="49" charset="-128"/>
                <a:ea typeface="HG創英角ｺﾞｼｯｸUB" panose="020B0909000000000000" pitchFamily="49" charset="-128"/>
              </a:rPr>
              <a:t>:10</a:t>
            </a:r>
            <a:r>
              <a:rPr kumimoji="1" lang="ja-JP" altLang="en-US" sz="1078" dirty="0">
                <a:latin typeface="HG創英角ｺﾞｼｯｸUB" panose="020B0909000000000000" pitchFamily="49" charset="-128"/>
                <a:ea typeface="HG創英角ｺﾞｼｯｸUB" panose="020B0909000000000000" pitchFamily="49" charset="-128"/>
              </a:rPr>
              <a:t>名</a:t>
            </a:r>
            <a:endParaRPr kumimoji="1" lang="en-US" altLang="ja-JP" sz="898" dirty="0">
              <a:latin typeface="HG創英角ｺﾞｼｯｸUB" panose="020B0909000000000000" pitchFamily="49" charset="-128"/>
              <a:ea typeface="HG創英角ｺﾞｼｯｸUB" panose="020B0909000000000000" pitchFamily="49" charset="-128"/>
            </a:endParaRPr>
          </a:p>
        </p:txBody>
      </p:sp>
      <p:graphicFrame>
        <p:nvGraphicFramePr>
          <p:cNvPr id="515" name="表 12">
            <a:extLst>
              <a:ext uri="{FF2B5EF4-FFF2-40B4-BE49-F238E27FC236}">
                <a16:creationId xmlns:a16="http://schemas.microsoft.com/office/drawing/2014/main" id="{419C1506-C195-A80D-895C-779E1B859D62}"/>
              </a:ext>
            </a:extLst>
          </p:cNvPr>
          <p:cNvGraphicFramePr>
            <a:graphicFrameLocks noGrp="1"/>
          </p:cNvGraphicFramePr>
          <p:nvPr>
            <p:extLst>
              <p:ext uri="{D42A27DB-BD31-4B8C-83A1-F6EECF244321}">
                <p14:modId xmlns:p14="http://schemas.microsoft.com/office/powerpoint/2010/main" val="1929432734"/>
              </p:ext>
            </p:extLst>
          </p:nvPr>
        </p:nvGraphicFramePr>
        <p:xfrm>
          <a:off x="7968268" y="403740"/>
          <a:ext cx="6938515" cy="7338574"/>
        </p:xfrm>
        <a:graphic>
          <a:graphicData uri="http://schemas.openxmlformats.org/drawingml/2006/table">
            <a:tbl>
              <a:tblPr firstRow="1" bandRow="1">
                <a:tableStyleId>{5C22544A-7EE6-4342-B048-85BDC9FD1C3A}</a:tableStyleId>
              </a:tblPr>
              <a:tblGrid>
                <a:gridCol w="1918800">
                  <a:extLst>
                    <a:ext uri="{9D8B030D-6E8A-4147-A177-3AD203B41FA5}">
                      <a16:colId xmlns:a16="http://schemas.microsoft.com/office/drawing/2014/main" val="2867972075"/>
                    </a:ext>
                  </a:extLst>
                </a:gridCol>
                <a:gridCol w="5019715">
                  <a:extLst>
                    <a:ext uri="{9D8B030D-6E8A-4147-A177-3AD203B41FA5}">
                      <a16:colId xmlns:a16="http://schemas.microsoft.com/office/drawing/2014/main" val="2466931528"/>
                    </a:ext>
                  </a:extLst>
                </a:gridCol>
              </a:tblGrid>
              <a:tr h="389661">
                <a:tc>
                  <a:txBody>
                    <a:bodyPr/>
                    <a:lstStyle/>
                    <a:p>
                      <a:pPr marL="0" marR="0" lvl="0" indent="0" algn="ctr" defTabSz="755934" rtl="0" eaLnBrk="1" fontAlgn="auto" latinLnBrk="0" hangingPunct="1">
                        <a:lnSpc>
                          <a:spcPct val="125000"/>
                        </a:lnSpc>
                        <a:spcBef>
                          <a:spcPts val="0"/>
                        </a:spcBef>
                        <a:spcAft>
                          <a:spcPts val="0"/>
                        </a:spcAft>
                        <a:buClrTx/>
                        <a:buSzTx/>
                        <a:buFontTx/>
                        <a:buNone/>
                        <a:tabLst/>
                        <a:defRPr/>
                      </a:pPr>
                      <a:r>
                        <a:rPr kumimoji="1" lang="en-US" altLang="ja-JP" sz="1600" b="1" dirty="0">
                          <a:solidFill>
                            <a:schemeClr val="bg1"/>
                          </a:solidFill>
                          <a:latin typeface="メイリオ" panose="020B0604030504040204" pitchFamily="50" charset="-128"/>
                          <a:ea typeface="メイリオ" panose="020B0604030504040204" pitchFamily="50" charset="-128"/>
                        </a:rPr>
                        <a:t>17</a:t>
                      </a:r>
                      <a:r>
                        <a:rPr kumimoji="1" lang="ja-JP" altLang="en-US" sz="1600" b="1" dirty="0">
                          <a:solidFill>
                            <a:schemeClr val="bg1"/>
                          </a:solidFill>
                          <a:latin typeface="メイリオ" panose="020B0604030504040204" pitchFamily="50" charset="-128"/>
                          <a:ea typeface="メイリオ" panose="020B0604030504040204" pitchFamily="50" charset="-128"/>
                        </a:rPr>
                        <a:t>日（土）</a:t>
                      </a:r>
                      <a:endParaRPr kumimoji="1" lang="en-US" altLang="ja-JP" sz="1600" b="1" dirty="0">
                        <a:solidFill>
                          <a:schemeClr val="bg1"/>
                        </a:solidFill>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0093"/>
                    </a:solidFill>
                  </a:tcPr>
                </a:tc>
                <a:tc rowSpan="2">
                  <a:txBody>
                    <a:bodyPr/>
                    <a:lstStyle/>
                    <a:p>
                      <a:endParaRPr kumimoji="1" lang="ja-JP" altLang="en-US" sz="1600" b="1" dirty="0">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0855224"/>
                  </a:ext>
                </a:extLst>
              </a:tr>
              <a:tr h="1078226">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endParaRPr kumimoji="1" lang="en-US" altLang="ja-JP" sz="1600" b="1" dirty="0">
                        <a:solidFill>
                          <a:schemeClr val="bg1"/>
                        </a:solidFill>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extLst>
                  <a:ext uri="{0D108BD9-81ED-4DB2-BD59-A6C34878D82A}">
                    <a16:rowId xmlns:a16="http://schemas.microsoft.com/office/drawing/2014/main" val="131884286"/>
                  </a:ext>
                </a:extLst>
              </a:tr>
              <a:tr h="389661">
                <a:tc>
                  <a:txBody>
                    <a:bodyPr/>
                    <a:lstStyle/>
                    <a:p>
                      <a:pPr marL="0" marR="0" lvl="0" indent="0" algn="ctr" defTabSz="755934" rtl="0" eaLnBrk="1" fontAlgn="auto" latinLnBrk="0" hangingPunct="1">
                        <a:lnSpc>
                          <a:spcPct val="125000"/>
                        </a:lnSpc>
                        <a:spcBef>
                          <a:spcPts val="0"/>
                        </a:spcBef>
                        <a:spcAft>
                          <a:spcPts val="0"/>
                        </a:spcAft>
                        <a:buClrTx/>
                        <a:buSzTx/>
                        <a:buFontTx/>
                        <a:buNone/>
                        <a:tabLst/>
                        <a:defRPr/>
                      </a:pPr>
                      <a:r>
                        <a:rPr kumimoji="1" lang="en-US" altLang="ja-JP" sz="1600" b="1" dirty="0">
                          <a:solidFill>
                            <a:schemeClr val="bg1"/>
                          </a:solidFill>
                          <a:latin typeface="メイリオ" panose="020B0604030504040204" pitchFamily="50" charset="-128"/>
                          <a:ea typeface="メイリオ" panose="020B0604030504040204" pitchFamily="50" charset="-128"/>
                        </a:rPr>
                        <a:t>20</a:t>
                      </a:r>
                      <a:r>
                        <a:rPr kumimoji="1" lang="ja-JP" altLang="en-US" sz="1600" b="1" dirty="0">
                          <a:solidFill>
                            <a:schemeClr val="bg1"/>
                          </a:solidFill>
                          <a:latin typeface="メイリオ" panose="020B0604030504040204" pitchFamily="50" charset="-128"/>
                          <a:ea typeface="メイリオ" panose="020B0604030504040204" pitchFamily="50" charset="-128"/>
                        </a:rPr>
                        <a:t>日（火）</a:t>
                      </a:r>
                      <a:endParaRPr kumimoji="1" lang="en-US" altLang="ja-JP" sz="1600" b="1" dirty="0">
                        <a:solidFill>
                          <a:schemeClr val="bg1"/>
                        </a:solidFill>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0093"/>
                    </a:solidFill>
                  </a:tcPr>
                </a:tc>
                <a:tc rowSpan="2">
                  <a:txBody>
                    <a:bodyPr/>
                    <a:lstStyle/>
                    <a:p>
                      <a:endParaRPr kumimoji="1" lang="ja-JP" altLang="en-US" sz="1600" b="1" dirty="0">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5722189"/>
                  </a:ext>
                </a:extLst>
              </a:tr>
              <a:tr h="1078226">
                <a:tc>
                  <a:txBody>
                    <a:bodyPr/>
                    <a:lstStyle/>
                    <a:p>
                      <a:endParaRPr kumimoji="1" lang="ja-JP" altLang="en-US" sz="1600" b="1" dirty="0">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extLst>
                  <a:ext uri="{0D108BD9-81ED-4DB2-BD59-A6C34878D82A}">
                    <a16:rowId xmlns:a16="http://schemas.microsoft.com/office/drawing/2014/main" val="2227118324"/>
                  </a:ext>
                </a:extLst>
              </a:tr>
              <a:tr h="389661">
                <a:tc>
                  <a:txBody>
                    <a:bodyPr/>
                    <a:lstStyle/>
                    <a:p>
                      <a:pPr marL="0" marR="0" lvl="0" indent="0" algn="ctr" defTabSz="755934" rtl="0" eaLnBrk="1" fontAlgn="auto" latinLnBrk="0" hangingPunct="1">
                        <a:lnSpc>
                          <a:spcPct val="125000"/>
                        </a:lnSpc>
                        <a:spcBef>
                          <a:spcPts val="0"/>
                        </a:spcBef>
                        <a:spcAft>
                          <a:spcPts val="0"/>
                        </a:spcAft>
                        <a:buClrTx/>
                        <a:buSzTx/>
                        <a:buFontTx/>
                        <a:buNone/>
                        <a:tabLst/>
                        <a:defRPr/>
                      </a:pPr>
                      <a:r>
                        <a:rPr kumimoji="1" lang="en-US" altLang="ja-JP" sz="1600" b="1" dirty="0">
                          <a:solidFill>
                            <a:schemeClr val="bg1"/>
                          </a:solidFill>
                          <a:latin typeface="メイリオ" panose="020B0604030504040204" pitchFamily="50" charset="-128"/>
                          <a:ea typeface="メイリオ" panose="020B0604030504040204" pitchFamily="50" charset="-128"/>
                        </a:rPr>
                        <a:t>24</a:t>
                      </a:r>
                      <a:r>
                        <a:rPr kumimoji="1" lang="ja-JP" altLang="en-US" sz="1600" b="1" dirty="0">
                          <a:solidFill>
                            <a:schemeClr val="bg1"/>
                          </a:solidFill>
                          <a:latin typeface="メイリオ" panose="020B0604030504040204" pitchFamily="50" charset="-128"/>
                          <a:ea typeface="メイリオ" panose="020B0604030504040204" pitchFamily="50" charset="-128"/>
                        </a:rPr>
                        <a:t>日（土）</a:t>
                      </a:r>
                      <a:endParaRPr kumimoji="1" lang="en-US" altLang="ja-JP" sz="1600" b="1" dirty="0">
                        <a:solidFill>
                          <a:schemeClr val="bg1"/>
                        </a:solidFill>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0093"/>
                    </a:solidFill>
                  </a:tcPr>
                </a:tc>
                <a:tc rowSpan="2">
                  <a:txBody>
                    <a:bodyPr/>
                    <a:lstStyle/>
                    <a:p>
                      <a:endParaRPr kumimoji="1" lang="ja-JP" altLang="en-US" sz="1600" b="1" dirty="0">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650049"/>
                  </a:ext>
                </a:extLst>
              </a:tr>
              <a:tr h="1078226">
                <a:tc>
                  <a:txBody>
                    <a:bodyPr/>
                    <a:lstStyle/>
                    <a:p>
                      <a:endParaRPr kumimoji="1" lang="ja-JP" altLang="en-US" sz="1500" dirty="0"/>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extLst>
                  <a:ext uri="{0D108BD9-81ED-4DB2-BD59-A6C34878D82A}">
                    <a16:rowId xmlns:a16="http://schemas.microsoft.com/office/drawing/2014/main" val="4135978620"/>
                  </a:ext>
                </a:extLst>
              </a:tr>
              <a:tr h="389661">
                <a:tc>
                  <a:txBody>
                    <a:bodyPr/>
                    <a:lstStyle/>
                    <a:p>
                      <a:pPr marL="0" marR="0" lvl="0" indent="0" algn="ctr" defTabSz="755934" rtl="0" eaLnBrk="1" fontAlgn="auto" latinLnBrk="0" hangingPunct="1">
                        <a:lnSpc>
                          <a:spcPct val="125000"/>
                        </a:lnSpc>
                        <a:spcBef>
                          <a:spcPts val="0"/>
                        </a:spcBef>
                        <a:spcAft>
                          <a:spcPts val="0"/>
                        </a:spcAft>
                        <a:buClrTx/>
                        <a:buSzTx/>
                        <a:buFontTx/>
                        <a:buNone/>
                        <a:tabLst/>
                        <a:defRPr/>
                      </a:pPr>
                      <a:r>
                        <a:rPr kumimoji="1" lang="en-US" altLang="ja-JP" sz="1600" b="1" dirty="0">
                          <a:solidFill>
                            <a:schemeClr val="bg1"/>
                          </a:solidFill>
                          <a:latin typeface="メイリオ" panose="020B0604030504040204" pitchFamily="50" charset="-128"/>
                          <a:ea typeface="メイリオ" panose="020B0604030504040204" pitchFamily="50" charset="-128"/>
                        </a:rPr>
                        <a:t>27</a:t>
                      </a:r>
                      <a:r>
                        <a:rPr kumimoji="1" lang="ja-JP" altLang="en-US" sz="1600" b="1" dirty="0">
                          <a:solidFill>
                            <a:schemeClr val="bg1"/>
                          </a:solidFill>
                          <a:latin typeface="メイリオ" panose="020B0604030504040204" pitchFamily="50" charset="-128"/>
                          <a:ea typeface="メイリオ" panose="020B0604030504040204" pitchFamily="50" charset="-128"/>
                        </a:rPr>
                        <a:t>日（火）</a:t>
                      </a:r>
                      <a:endParaRPr kumimoji="1" lang="en-US" altLang="ja-JP" sz="1600" b="1" dirty="0">
                        <a:solidFill>
                          <a:schemeClr val="bg1"/>
                        </a:solidFill>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rowSpan="2">
                  <a:txBody>
                    <a:bodyPr/>
                    <a:lstStyle/>
                    <a:p>
                      <a:endParaRPr kumimoji="1" lang="ja-JP" altLang="en-US" sz="1600" b="1" dirty="0">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5586774"/>
                  </a:ext>
                </a:extLst>
              </a:tr>
              <a:tr h="1078226">
                <a:tc>
                  <a:txBody>
                    <a:bodyPr/>
                    <a:lstStyle/>
                    <a:p>
                      <a:endParaRPr kumimoji="1" lang="ja-JP" altLang="en-US" sz="1500" dirty="0"/>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dirty="0"/>
                    </a:p>
                  </a:txBody>
                  <a:tcPr/>
                </a:tc>
                <a:extLst>
                  <a:ext uri="{0D108BD9-81ED-4DB2-BD59-A6C34878D82A}">
                    <a16:rowId xmlns:a16="http://schemas.microsoft.com/office/drawing/2014/main" val="2949347092"/>
                  </a:ext>
                </a:extLst>
              </a:tr>
              <a:tr h="388800">
                <a:tc>
                  <a:txBody>
                    <a:bodyPr/>
                    <a:lstStyle/>
                    <a:p>
                      <a:pPr marL="0" marR="0" lvl="0" indent="0" algn="ctr" defTabSz="755934" rtl="0" eaLnBrk="1" fontAlgn="auto" latinLnBrk="0" hangingPunct="1">
                        <a:lnSpc>
                          <a:spcPct val="125000"/>
                        </a:lnSpc>
                        <a:spcBef>
                          <a:spcPts val="0"/>
                        </a:spcBef>
                        <a:spcAft>
                          <a:spcPts val="0"/>
                        </a:spcAft>
                        <a:buClrTx/>
                        <a:buSzTx/>
                        <a:buFontTx/>
                        <a:buNone/>
                        <a:tabLst/>
                        <a:defRPr/>
                      </a:pPr>
                      <a:r>
                        <a:rPr kumimoji="1" lang="en-US" altLang="ja-JP" sz="1600" b="1" dirty="0">
                          <a:solidFill>
                            <a:schemeClr val="bg1"/>
                          </a:solidFill>
                          <a:latin typeface="メイリオ" panose="020B0604030504040204" pitchFamily="50" charset="-128"/>
                          <a:ea typeface="メイリオ" panose="020B0604030504040204" pitchFamily="50" charset="-128"/>
                        </a:rPr>
                        <a:t>29</a:t>
                      </a:r>
                      <a:r>
                        <a:rPr kumimoji="1" lang="ja-JP" altLang="en-US" sz="1600" b="1" dirty="0">
                          <a:solidFill>
                            <a:schemeClr val="bg1"/>
                          </a:solidFill>
                          <a:latin typeface="メイリオ" panose="020B0604030504040204" pitchFamily="50" charset="-128"/>
                          <a:ea typeface="メイリオ" panose="020B0604030504040204" pitchFamily="50" charset="-128"/>
                        </a:rPr>
                        <a:t>日（木）</a:t>
                      </a:r>
                      <a:endParaRPr kumimoji="1" lang="en-US" altLang="ja-JP" sz="1600" b="1" dirty="0">
                        <a:solidFill>
                          <a:schemeClr val="bg1"/>
                        </a:solidFill>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0093"/>
                    </a:solidFill>
                  </a:tcPr>
                </a:tc>
                <a:tc rowSpan="2">
                  <a:txBody>
                    <a:bodyPr/>
                    <a:lstStyle/>
                    <a:p>
                      <a:endParaRPr kumimoji="1" lang="ja-JP" altLang="en-US" sz="1600" b="1" dirty="0">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0293023"/>
                  </a:ext>
                </a:extLst>
              </a:tr>
              <a:tr h="1078226">
                <a:tc>
                  <a:txBody>
                    <a:bodyPr/>
                    <a:lstStyle/>
                    <a:p>
                      <a:endParaRPr kumimoji="1" lang="ja-JP" altLang="en-US" sz="1500" dirty="0"/>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1661712"/>
                  </a:ext>
                </a:extLst>
              </a:tr>
            </a:tbl>
          </a:graphicData>
        </a:graphic>
      </p:graphicFrame>
      <p:sp>
        <p:nvSpPr>
          <p:cNvPr id="516" name="テキスト ボックス 515">
            <a:extLst>
              <a:ext uri="{FF2B5EF4-FFF2-40B4-BE49-F238E27FC236}">
                <a16:creationId xmlns:a16="http://schemas.microsoft.com/office/drawing/2014/main" id="{A89B8A70-E8DC-B4F9-4DC3-D50547DFD761}"/>
              </a:ext>
            </a:extLst>
          </p:cNvPr>
          <p:cNvSpPr txBox="1"/>
          <p:nvPr/>
        </p:nvSpPr>
        <p:spPr>
          <a:xfrm>
            <a:off x="7977499" y="83956"/>
            <a:ext cx="3124036" cy="307777"/>
          </a:xfrm>
          <a:prstGeom prst="rect">
            <a:avLst/>
          </a:prstGeom>
          <a:noFill/>
        </p:spPr>
        <p:txBody>
          <a:bodyPr wrap="square" rtlCol="0">
            <a:spAutoFit/>
          </a:bodyPr>
          <a:lstStyle/>
          <a:p>
            <a:r>
              <a:rPr kumimoji="1" lang="ja-JP" altLang="en-US" sz="1400" dirty="0">
                <a:latin typeface="HGP創英角ﾎﾟｯﾌﾟ体" panose="040B0A00000000000000" pitchFamily="50" charset="-128"/>
                <a:ea typeface="HGP創英角ﾎﾟｯﾌﾟ体" panose="040B0A00000000000000" pitchFamily="50" charset="-128"/>
              </a:rPr>
              <a:t>運行会社</a:t>
            </a:r>
            <a:r>
              <a:rPr kumimoji="1" lang="en-US" altLang="ja-JP" sz="1400" dirty="0">
                <a:latin typeface="HGP創英角ﾎﾟｯﾌﾟ体" panose="040B0A00000000000000" pitchFamily="50" charset="-128"/>
                <a:ea typeface="HGP創英角ﾎﾟｯﾌﾟ体" panose="040B0A00000000000000" pitchFamily="50" charset="-128"/>
              </a:rPr>
              <a:t>:SS</a:t>
            </a:r>
            <a:r>
              <a:rPr kumimoji="1" lang="ja-JP" altLang="en-US" sz="1400" dirty="0">
                <a:latin typeface="HGP創英角ﾎﾟｯﾌﾟ体" panose="040B0A00000000000000" pitchFamily="50" charset="-128"/>
                <a:ea typeface="HGP創英角ﾎﾟｯﾌﾟ体" panose="040B0A00000000000000" pitchFamily="50" charset="-128"/>
              </a:rPr>
              <a:t>ツアーアシスト又は同等</a:t>
            </a:r>
          </a:p>
        </p:txBody>
      </p:sp>
      <p:pic>
        <p:nvPicPr>
          <p:cNvPr id="517" name="図 516">
            <a:extLst>
              <a:ext uri="{FF2B5EF4-FFF2-40B4-BE49-F238E27FC236}">
                <a16:creationId xmlns:a16="http://schemas.microsoft.com/office/drawing/2014/main" id="{E19B5797-76E4-0DD3-8882-2AC951A58E20}"/>
              </a:ext>
            </a:extLst>
          </p:cNvPr>
          <p:cNvPicPr>
            <a:picLocks noChangeAspect="1"/>
          </p:cNvPicPr>
          <p:nvPr/>
        </p:nvPicPr>
        <p:blipFill rotWithShape="1">
          <a:blip r:embed="rId3"/>
          <a:srcRect l="5727" t="50000" r="4191"/>
          <a:stretch/>
        </p:blipFill>
        <p:spPr>
          <a:xfrm>
            <a:off x="9891260" y="408517"/>
            <a:ext cx="5004954" cy="352800"/>
          </a:xfrm>
          <a:prstGeom prst="rect">
            <a:avLst/>
          </a:prstGeom>
        </p:spPr>
      </p:pic>
      <p:sp>
        <p:nvSpPr>
          <p:cNvPr id="518" name="楕円 517">
            <a:extLst>
              <a:ext uri="{FF2B5EF4-FFF2-40B4-BE49-F238E27FC236}">
                <a16:creationId xmlns:a16="http://schemas.microsoft.com/office/drawing/2014/main" id="{504CF7AE-673D-E6F6-7E6B-FBC024415E74}"/>
              </a:ext>
            </a:extLst>
          </p:cNvPr>
          <p:cNvSpPr/>
          <p:nvPr/>
        </p:nvSpPr>
        <p:spPr>
          <a:xfrm>
            <a:off x="10028840" y="495976"/>
            <a:ext cx="519942" cy="180000"/>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718" dirty="0">
                <a:solidFill>
                  <a:schemeClr val="bg1"/>
                </a:solidFill>
                <a:latin typeface="HG創英角ｺﾞｼｯｸUB" panose="020B0909000000000000" pitchFamily="49" charset="-128"/>
                <a:ea typeface="HG創英角ｺﾞｼｯｸUB" panose="020B0909000000000000" pitchFamily="49" charset="-128"/>
              </a:rPr>
              <a:t>R6-0217</a:t>
            </a:r>
            <a:endParaRPr kumimoji="1" lang="ja-JP" altLang="en-US" sz="718"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519" name="テキスト ボックス 518">
            <a:extLst>
              <a:ext uri="{FF2B5EF4-FFF2-40B4-BE49-F238E27FC236}">
                <a16:creationId xmlns:a16="http://schemas.microsoft.com/office/drawing/2014/main" id="{2B62ACD1-4FE6-0485-45C9-2C57C5F741BC}"/>
              </a:ext>
            </a:extLst>
          </p:cNvPr>
          <p:cNvSpPr txBox="1"/>
          <p:nvPr/>
        </p:nvSpPr>
        <p:spPr>
          <a:xfrm>
            <a:off x="7980434" y="799340"/>
            <a:ext cx="828000" cy="241476"/>
          </a:xfrm>
          <a:prstGeom prst="rect">
            <a:avLst/>
          </a:prstGeom>
          <a:noFill/>
        </p:spPr>
        <p:txBody>
          <a:bodyPr wrap="square" rtlCol="0">
            <a:spAutoFit/>
          </a:bodyPr>
          <a:lstStyle/>
          <a:p>
            <a:r>
              <a:rPr kumimoji="1" lang="ja-JP" altLang="en-US" sz="969" dirty="0">
                <a:latin typeface="メイリオ" panose="020B0604030504040204" pitchFamily="50" charset="-128"/>
                <a:ea typeface="メイリオ" panose="020B0604030504040204" pitchFamily="50" charset="-128"/>
              </a:rPr>
              <a:t>担当</a:t>
            </a:r>
            <a:r>
              <a:rPr kumimoji="1" lang="en-US" altLang="ja-JP" sz="969" dirty="0">
                <a:latin typeface="メイリオ" panose="020B0604030504040204" pitchFamily="50" charset="-128"/>
                <a:ea typeface="メイリオ" panose="020B0604030504040204" pitchFamily="50" charset="-128"/>
              </a:rPr>
              <a:t>:</a:t>
            </a:r>
            <a:r>
              <a:rPr kumimoji="1" lang="ja-JP" altLang="en-US" sz="969" dirty="0">
                <a:latin typeface="メイリオ" panose="020B0604030504040204" pitchFamily="50" charset="-128"/>
                <a:ea typeface="メイリオ" panose="020B0604030504040204" pitchFamily="50" charset="-128"/>
              </a:rPr>
              <a:t>三好</a:t>
            </a:r>
          </a:p>
        </p:txBody>
      </p:sp>
      <p:sp>
        <p:nvSpPr>
          <p:cNvPr id="520" name="正方形/長方形 519">
            <a:extLst>
              <a:ext uri="{FF2B5EF4-FFF2-40B4-BE49-F238E27FC236}">
                <a16:creationId xmlns:a16="http://schemas.microsoft.com/office/drawing/2014/main" id="{67A961E4-FAE1-0BE1-2148-8AE5CCBF0912}"/>
              </a:ext>
            </a:extLst>
          </p:cNvPr>
          <p:cNvSpPr/>
          <p:nvPr/>
        </p:nvSpPr>
        <p:spPr>
          <a:xfrm>
            <a:off x="9397157" y="818460"/>
            <a:ext cx="471600" cy="1692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kumimoji="1" lang="ja-JP" altLang="en-US" sz="988" dirty="0">
                <a:solidFill>
                  <a:schemeClr val="tx1"/>
                </a:solidFill>
                <a:latin typeface="メイリオ" panose="020B0604030504040204" pitchFamily="50" charset="-128"/>
                <a:ea typeface="メイリオ" panose="020B0604030504040204" pitchFamily="50" charset="-128"/>
              </a:rPr>
              <a:t>堺</a:t>
            </a:r>
          </a:p>
        </p:txBody>
      </p:sp>
      <p:sp>
        <p:nvSpPr>
          <p:cNvPr id="521" name="楕円 520">
            <a:extLst>
              <a:ext uri="{FF2B5EF4-FFF2-40B4-BE49-F238E27FC236}">
                <a16:creationId xmlns:a16="http://schemas.microsoft.com/office/drawing/2014/main" id="{7ED5CC56-3C13-FB63-8A0E-94094C1B07E2}"/>
              </a:ext>
            </a:extLst>
          </p:cNvPr>
          <p:cNvSpPr/>
          <p:nvPr/>
        </p:nvSpPr>
        <p:spPr>
          <a:xfrm>
            <a:off x="8693134" y="812450"/>
            <a:ext cx="354506" cy="180127"/>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600" dirty="0">
                <a:solidFill>
                  <a:schemeClr val="bg1"/>
                </a:solidFill>
                <a:latin typeface="HG創英角ｺﾞｼｯｸUB" panose="020B0909000000000000" pitchFamily="49" charset="-128"/>
                <a:ea typeface="HG創英角ｺﾞｼｯｸUB" panose="020B0909000000000000" pitchFamily="49" charset="-128"/>
              </a:rPr>
              <a:t>短距離</a:t>
            </a:r>
            <a:endParaRPr kumimoji="1" lang="ja-JP" altLang="en-US" sz="600" dirty="0"/>
          </a:p>
        </p:txBody>
      </p:sp>
      <p:sp>
        <p:nvSpPr>
          <p:cNvPr id="522" name="テキスト ボックス 521">
            <a:extLst>
              <a:ext uri="{FF2B5EF4-FFF2-40B4-BE49-F238E27FC236}">
                <a16:creationId xmlns:a16="http://schemas.microsoft.com/office/drawing/2014/main" id="{1AFA2237-01BE-08D9-8A40-700B728499E4}"/>
              </a:ext>
            </a:extLst>
          </p:cNvPr>
          <p:cNvSpPr txBox="1"/>
          <p:nvPr/>
        </p:nvSpPr>
        <p:spPr>
          <a:xfrm>
            <a:off x="10280275" y="367420"/>
            <a:ext cx="4109949" cy="338554"/>
          </a:xfrm>
          <a:prstGeom prst="rect">
            <a:avLst/>
          </a:prstGeom>
          <a:noFill/>
        </p:spPr>
        <p:txBody>
          <a:bodyPr wrap="square" rtlCol="0">
            <a:spAutoFit/>
          </a:bodyPr>
          <a:lstStyle/>
          <a:p>
            <a:pPr algn="ctr"/>
            <a:r>
              <a:rPr kumimoji="1" lang="ja-JP" altLang="en-US" sz="1600" dirty="0">
                <a:ln w="9525">
                  <a:noFill/>
                </a:ln>
                <a:solidFill>
                  <a:srgbClr val="FF0000"/>
                </a:solidFill>
                <a:latin typeface="HG創英ﾌﾟﾚｾﾞﾝｽEB" panose="02020809000000000000" pitchFamily="17" charset="-128"/>
                <a:ea typeface="HG創英ﾌﾟﾚｾﾞﾝｽEB" panose="02020809000000000000" pitchFamily="17" charset="-128"/>
              </a:rPr>
              <a:t>プラネタリウム</a:t>
            </a:r>
            <a:r>
              <a:rPr kumimoji="1" lang="ja-JP" altLang="en-US" sz="1400" dirty="0">
                <a:ln w="9525">
                  <a:noFill/>
                </a:ln>
                <a:solidFill>
                  <a:srgbClr val="FF0000"/>
                </a:solidFill>
                <a:latin typeface="HG創英ﾌﾟﾚｾﾞﾝｽEB" panose="02020809000000000000" pitchFamily="17" charset="-128"/>
                <a:ea typeface="HG創英ﾌﾟﾚｾﾞﾝｽEB" panose="02020809000000000000" pitchFamily="17" charset="-128"/>
              </a:rPr>
              <a:t>と</a:t>
            </a:r>
            <a:r>
              <a:rPr kumimoji="1" lang="ja-JP" altLang="en-US" sz="1600" dirty="0">
                <a:ln w="9525">
                  <a:noFill/>
                </a:ln>
                <a:solidFill>
                  <a:srgbClr val="FF0000"/>
                </a:solidFill>
                <a:latin typeface="HG創英ﾌﾟﾚｾﾞﾝｽEB" panose="02020809000000000000" pitchFamily="17" charset="-128"/>
                <a:ea typeface="HG創英ﾌﾟﾚｾﾞﾝｽEB" panose="02020809000000000000" pitchFamily="17" charset="-128"/>
              </a:rPr>
              <a:t>ナチュラルガーデン</a:t>
            </a:r>
            <a:endParaRPr kumimoji="1" lang="en-US" altLang="ja-JP" sz="1600" dirty="0">
              <a:ln w="9525">
                <a:noFill/>
              </a:ln>
              <a:solidFill>
                <a:srgbClr val="FF0000"/>
              </a:solidFill>
              <a:latin typeface="HG創英ﾌﾟﾚｾﾞﾝｽEB" panose="02020809000000000000" pitchFamily="17" charset="-128"/>
              <a:ea typeface="HG創英ﾌﾟﾚｾﾞﾝｽEB" panose="02020809000000000000" pitchFamily="17" charset="-128"/>
            </a:endParaRPr>
          </a:p>
        </p:txBody>
      </p:sp>
      <p:sp>
        <p:nvSpPr>
          <p:cNvPr id="523" name="テキスト ボックス 522">
            <a:extLst>
              <a:ext uri="{FF2B5EF4-FFF2-40B4-BE49-F238E27FC236}">
                <a16:creationId xmlns:a16="http://schemas.microsoft.com/office/drawing/2014/main" id="{F3AF616B-F06C-40DE-BD05-F323C6F462CD}"/>
              </a:ext>
            </a:extLst>
          </p:cNvPr>
          <p:cNvSpPr txBox="1"/>
          <p:nvPr/>
        </p:nvSpPr>
        <p:spPr>
          <a:xfrm>
            <a:off x="8000963" y="1662098"/>
            <a:ext cx="2003711" cy="200055"/>
          </a:xfrm>
          <a:prstGeom prst="rect">
            <a:avLst/>
          </a:prstGeom>
          <a:noFill/>
        </p:spPr>
        <p:txBody>
          <a:bodyPr wrap="square" rtlCol="0">
            <a:spAutoFit/>
          </a:bodyPr>
          <a:lstStyle/>
          <a:p>
            <a:r>
              <a:rPr kumimoji="1" lang="ja-JP" altLang="en-US" sz="700" dirty="0">
                <a:latin typeface="メイリオ" panose="020B0604030504040204" pitchFamily="50" charset="-128"/>
                <a:ea typeface="メイリオ" panose="020B0604030504040204" pitchFamily="50" charset="-128"/>
              </a:rPr>
              <a:t>昼食</a:t>
            </a:r>
            <a:r>
              <a:rPr kumimoji="1" lang="en-US" altLang="ja-JP" sz="700" dirty="0">
                <a:latin typeface="メイリオ" panose="020B0604030504040204" pitchFamily="50" charset="-128"/>
                <a:ea typeface="メイリオ" panose="020B0604030504040204" pitchFamily="50" charset="-128"/>
              </a:rPr>
              <a:t>: </a:t>
            </a:r>
            <a:r>
              <a:rPr kumimoji="1" lang="ja-JP" altLang="en-US" sz="700" dirty="0">
                <a:latin typeface="メイリオ" panose="020B0604030504040204" pitchFamily="50" charset="-128"/>
                <a:ea typeface="メイリオ" panose="020B0604030504040204" pitchFamily="50" charset="-128"/>
              </a:rPr>
              <a:t>ランチバイキング</a:t>
            </a:r>
          </a:p>
        </p:txBody>
      </p:sp>
      <p:sp>
        <p:nvSpPr>
          <p:cNvPr id="524" name="テキスト ボックス 523">
            <a:extLst>
              <a:ext uri="{FF2B5EF4-FFF2-40B4-BE49-F238E27FC236}">
                <a16:creationId xmlns:a16="http://schemas.microsoft.com/office/drawing/2014/main" id="{E18B43E8-86A0-C8CC-9B35-7B9CD610B18E}"/>
              </a:ext>
            </a:extLst>
          </p:cNvPr>
          <p:cNvSpPr txBox="1"/>
          <p:nvPr/>
        </p:nvSpPr>
        <p:spPr>
          <a:xfrm>
            <a:off x="9887105" y="850409"/>
            <a:ext cx="2392330" cy="869469"/>
          </a:xfrm>
          <a:prstGeom prst="rect">
            <a:avLst/>
          </a:prstGeom>
          <a:noFill/>
        </p:spPr>
        <p:txBody>
          <a:bodyPr wrap="square" rtlCol="0">
            <a:spAutoFit/>
          </a:bodyPr>
          <a:lstStyle/>
          <a:p>
            <a:pPr defTabSz="640596">
              <a:defRPr/>
            </a:pPr>
            <a:r>
              <a:rPr kumimoji="1" lang="en-US" altLang="ja-JP" sz="1000" b="1" dirty="0">
                <a:solidFill>
                  <a:prstClr val="black"/>
                </a:solidFill>
                <a:latin typeface="メイリオ" panose="020B0604030504040204" pitchFamily="50" charset="-128"/>
                <a:ea typeface="メイリオ" panose="020B0604030504040204" pitchFamily="50" charset="-128"/>
              </a:rPr>
              <a:t>9:30</a:t>
            </a:r>
            <a:r>
              <a:rPr kumimoji="1" lang="ja-JP" altLang="en-US" sz="1000" b="1" dirty="0">
                <a:solidFill>
                  <a:prstClr val="black"/>
                </a:solidFill>
                <a:latin typeface="メイリオ" panose="020B0604030504040204" pitchFamily="50" charset="-128"/>
                <a:ea typeface="メイリオ" panose="020B0604030504040204" pitchFamily="50" charset="-128"/>
              </a:rPr>
              <a:t>ｰ</a:t>
            </a:r>
            <a:r>
              <a:rPr kumimoji="1" lang="en-US" altLang="ja-JP" sz="1000" b="1" dirty="0">
                <a:solidFill>
                  <a:prstClr val="black"/>
                </a:solidFill>
                <a:latin typeface="メイリオ" panose="020B0604030504040204" pitchFamily="50" charset="-128"/>
                <a:ea typeface="メイリオ" panose="020B0604030504040204" pitchFamily="50" charset="-128"/>
              </a:rPr>
              <a:t>10:30</a:t>
            </a:r>
            <a:r>
              <a:rPr kumimoji="1" lang="en-US" altLang="ja-JP" sz="1000" dirty="0">
                <a:solidFill>
                  <a:prstClr val="black"/>
                </a:solidFill>
                <a:latin typeface="メイリオ" panose="020B0604030504040204" pitchFamily="50" charset="-128"/>
                <a:ea typeface="メイリオ" panose="020B0604030504040204" pitchFamily="50" charset="-128"/>
              </a:rPr>
              <a:t> </a:t>
            </a:r>
            <a:r>
              <a:rPr kumimoji="1" lang="ja-JP" altLang="en-US" sz="1000" dirty="0">
                <a:solidFill>
                  <a:prstClr val="black"/>
                </a:solidFill>
                <a:latin typeface="メイリオ" panose="020B0604030504040204" pitchFamily="50" charset="-128"/>
                <a:ea typeface="メイリオ" panose="020B0604030504040204" pitchFamily="50" charset="-128"/>
              </a:rPr>
              <a:t>各ご自宅＝＝</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defTabSz="640596">
              <a:defRPr/>
            </a:pPr>
            <a:r>
              <a:rPr kumimoji="1" lang="en-US" altLang="ja-JP" sz="1000" dirty="0">
                <a:solidFill>
                  <a:prstClr val="black"/>
                </a:solidFill>
                <a:latin typeface="メイリオ" panose="020B0604030504040204" pitchFamily="50" charset="-128"/>
                <a:ea typeface="メイリオ" panose="020B0604030504040204" pitchFamily="50" charset="-128"/>
              </a:rPr>
              <a:t>11:00 </a:t>
            </a:r>
            <a:r>
              <a:rPr kumimoji="1" lang="ja-JP" altLang="en-US" sz="1050" dirty="0">
                <a:solidFill>
                  <a:prstClr val="black"/>
                </a:solidFill>
                <a:latin typeface="メイリオ" panose="020B0604030504040204" pitchFamily="50" charset="-128"/>
                <a:ea typeface="メイリオ" panose="020B0604030504040204" pitchFamily="50" charset="-128"/>
              </a:rPr>
              <a:t>ナチュラルガーデン＝＝ </a:t>
            </a:r>
            <a:endParaRPr kumimoji="1" lang="en-US" altLang="ja-JP" sz="1050" dirty="0">
              <a:solidFill>
                <a:prstClr val="black"/>
              </a:solidFill>
              <a:latin typeface="メイリオ" panose="020B0604030504040204" pitchFamily="50" charset="-128"/>
              <a:ea typeface="メイリオ" panose="020B0604030504040204" pitchFamily="50" charset="-128"/>
            </a:endParaRPr>
          </a:p>
          <a:p>
            <a:pPr defTabSz="640596">
              <a:defRPr/>
            </a:pPr>
            <a:r>
              <a:rPr kumimoji="1" lang="ja-JP" altLang="en-US" sz="1000" dirty="0">
                <a:solidFill>
                  <a:prstClr val="black"/>
                </a:solidFill>
                <a:latin typeface="メイリオ" panose="020B0604030504040204" pitchFamily="50" charset="-128"/>
                <a:ea typeface="メイリオ" panose="020B0604030504040204" pitchFamily="50" charset="-128"/>
              </a:rPr>
              <a:t>         （ご昼食とお買い物）</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defTabSz="640596">
              <a:defRPr/>
            </a:pPr>
            <a:r>
              <a:rPr kumimoji="1" lang="en-US" altLang="ja-JP" sz="1000" dirty="0">
                <a:solidFill>
                  <a:prstClr val="black"/>
                </a:solidFill>
                <a:latin typeface="メイリオ" panose="020B0604030504040204" pitchFamily="50" charset="-128"/>
                <a:ea typeface="メイリオ" panose="020B0604030504040204" pitchFamily="50" charset="-128"/>
              </a:rPr>
              <a:t>13:30</a:t>
            </a:r>
            <a:r>
              <a:rPr kumimoji="1" lang="ja-JP" altLang="en-US" sz="1000" dirty="0">
                <a:solidFill>
                  <a:prstClr val="black"/>
                </a:solidFill>
                <a:latin typeface="メイリオ" panose="020B0604030504040204" pitchFamily="50" charset="-128"/>
                <a:ea typeface="メイリオ" panose="020B0604030504040204" pitchFamily="50" charset="-128"/>
              </a:rPr>
              <a:t> ソフィア堺プラネタリウム＝＝</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defTabSz="640596">
              <a:defRPr/>
            </a:pPr>
            <a:r>
              <a:rPr kumimoji="1" lang="en-US" altLang="ja-JP" sz="1000" b="1" dirty="0">
                <a:solidFill>
                  <a:prstClr val="black"/>
                </a:solidFill>
                <a:latin typeface="メイリオ" panose="020B0604030504040204" pitchFamily="50" charset="-128"/>
                <a:ea typeface="メイリオ" panose="020B0604030504040204" pitchFamily="50" charset="-128"/>
              </a:rPr>
              <a:t>15:00-15:30</a:t>
            </a:r>
            <a:r>
              <a:rPr kumimoji="1" lang="ja-JP" altLang="en-US" sz="1000" b="1" dirty="0">
                <a:solidFill>
                  <a:prstClr val="black"/>
                </a:solidFill>
                <a:latin typeface="メイリオ" panose="020B0604030504040204" pitchFamily="50" charset="-128"/>
                <a:ea typeface="メイリオ" panose="020B0604030504040204" pitchFamily="50" charset="-128"/>
              </a:rPr>
              <a:t> </a:t>
            </a:r>
            <a:r>
              <a:rPr kumimoji="1" lang="ja-JP" altLang="en-US" sz="1000" dirty="0">
                <a:solidFill>
                  <a:prstClr val="black"/>
                </a:solidFill>
                <a:latin typeface="メイリオ" panose="020B0604030504040204" pitchFamily="50" charset="-128"/>
                <a:ea typeface="メイリオ" panose="020B0604030504040204" pitchFamily="50" charset="-128"/>
              </a:rPr>
              <a:t>各ご自宅</a:t>
            </a:r>
            <a:endParaRPr kumimoji="1" lang="ja-JP" altLang="en-US" sz="900" dirty="0">
              <a:solidFill>
                <a:srgbClr val="FF0000"/>
              </a:solidFill>
              <a:latin typeface="メイリオ" panose="020B0604030504040204" pitchFamily="50" charset="-128"/>
              <a:ea typeface="メイリオ" panose="020B0604030504040204" pitchFamily="50" charset="-128"/>
            </a:endParaRPr>
          </a:p>
        </p:txBody>
      </p:sp>
      <p:pic>
        <p:nvPicPr>
          <p:cNvPr id="525" name="図 524">
            <a:extLst>
              <a:ext uri="{FF2B5EF4-FFF2-40B4-BE49-F238E27FC236}">
                <a16:creationId xmlns:a16="http://schemas.microsoft.com/office/drawing/2014/main" id="{C283C486-0A68-43E4-05C6-9A8C8AE74217}"/>
              </a:ext>
            </a:extLst>
          </p:cNvPr>
          <p:cNvPicPr>
            <a:picLocks noChangeAspect="1"/>
          </p:cNvPicPr>
          <p:nvPr/>
        </p:nvPicPr>
        <p:blipFill rotWithShape="1">
          <a:blip r:embed="rId3"/>
          <a:srcRect l="5727" t="50000" r="4191"/>
          <a:stretch/>
        </p:blipFill>
        <p:spPr>
          <a:xfrm>
            <a:off x="9897385" y="1878959"/>
            <a:ext cx="5004954" cy="352800"/>
          </a:xfrm>
          <a:prstGeom prst="rect">
            <a:avLst/>
          </a:prstGeom>
        </p:spPr>
      </p:pic>
      <p:sp>
        <p:nvSpPr>
          <p:cNvPr id="526" name="楕円 525">
            <a:extLst>
              <a:ext uri="{FF2B5EF4-FFF2-40B4-BE49-F238E27FC236}">
                <a16:creationId xmlns:a16="http://schemas.microsoft.com/office/drawing/2014/main" id="{AB1F031E-8CD6-9925-5DFE-84D8D8086876}"/>
              </a:ext>
            </a:extLst>
          </p:cNvPr>
          <p:cNvSpPr/>
          <p:nvPr/>
        </p:nvSpPr>
        <p:spPr>
          <a:xfrm>
            <a:off x="10030415" y="2006441"/>
            <a:ext cx="519942" cy="180000"/>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718" dirty="0">
                <a:solidFill>
                  <a:schemeClr val="bg1"/>
                </a:solidFill>
                <a:latin typeface="HG創英角ｺﾞｼｯｸUB" panose="020B0909000000000000" pitchFamily="49" charset="-128"/>
                <a:ea typeface="HG創英角ｺﾞｼｯｸUB" panose="020B0909000000000000" pitchFamily="49" charset="-128"/>
              </a:rPr>
              <a:t>R6-0220</a:t>
            </a:r>
            <a:endParaRPr kumimoji="1" lang="ja-JP" altLang="en-US" sz="718"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527" name="テキスト ボックス 526">
            <a:extLst>
              <a:ext uri="{FF2B5EF4-FFF2-40B4-BE49-F238E27FC236}">
                <a16:creationId xmlns:a16="http://schemas.microsoft.com/office/drawing/2014/main" id="{2BE993E5-BAAE-81CA-1918-59E4B17B16EB}"/>
              </a:ext>
            </a:extLst>
          </p:cNvPr>
          <p:cNvSpPr txBox="1"/>
          <p:nvPr/>
        </p:nvSpPr>
        <p:spPr>
          <a:xfrm>
            <a:off x="7980209" y="2269800"/>
            <a:ext cx="828000" cy="241476"/>
          </a:xfrm>
          <a:prstGeom prst="rect">
            <a:avLst/>
          </a:prstGeom>
          <a:noFill/>
        </p:spPr>
        <p:txBody>
          <a:bodyPr wrap="square" rtlCol="0">
            <a:spAutoFit/>
          </a:bodyPr>
          <a:lstStyle/>
          <a:p>
            <a:r>
              <a:rPr kumimoji="1" lang="ja-JP" altLang="en-US" sz="969" dirty="0">
                <a:latin typeface="メイリオ" panose="020B0604030504040204" pitchFamily="50" charset="-128"/>
                <a:ea typeface="メイリオ" panose="020B0604030504040204" pitchFamily="50" charset="-128"/>
              </a:rPr>
              <a:t>担当</a:t>
            </a:r>
            <a:r>
              <a:rPr kumimoji="1" lang="en-US" altLang="ja-JP" sz="969" dirty="0">
                <a:latin typeface="メイリオ" panose="020B0604030504040204" pitchFamily="50" charset="-128"/>
                <a:ea typeface="メイリオ" panose="020B0604030504040204" pitchFamily="50" charset="-128"/>
              </a:rPr>
              <a:t>:</a:t>
            </a:r>
            <a:r>
              <a:rPr kumimoji="1" lang="ja-JP" altLang="en-US" sz="969" dirty="0">
                <a:latin typeface="メイリオ" panose="020B0604030504040204" pitchFamily="50" charset="-128"/>
                <a:ea typeface="メイリオ" panose="020B0604030504040204" pitchFamily="50" charset="-128"/>
              </a:rPr>
              <a:t>國井</a:t>
            </a:r>
          </a:p>
        </p:txBody>
      </p:sp>
      <p:sp>
        <p:nvSpPr>
          <p:cNvPr id="528" name="正方形/長方形 527">
            <a:extLst>
              <a:ext uri="{FF2B5EF4-FFF2-40B4-BE49-F238E27FC236}">
                <a16:creationId xmlns:a16="http://schemas.microsoft.com/office/drawing/2014/main" id="{09692846-16A7-A5BD-0407-39EDABFB3672}"/>
              </a:ext>
            </a:extLst>
          </p:cNvPr>
          <p:cNvSpPr/>
          <p:nvPr/>
        </p:nvSpPr>
        <p:spPr>
          <a:xfrm>
            <a:off x="9401586" y="2288921"/>
            <a:ext cx="471600" cy="16810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kumimoji="1" lang="ja-JP" altLang="en-US" sz="988" dirty="0">
                <a:solidFill>
                  <a:schemeClr val="tx1"/>
                </a:solidFill>
                <a:latin typeface="メイリオ" panose="020B0604030504040204" pitchFamily="50" charset="-128"/>
                <a:ea typeface="メイリオ" panose="020B0604030504040204" pitchFamily="50" charset="-128"/>
              </a:rPr>
              <a:t>堺</a:t>
            </a:r>
          </a:p>
        </p:txBody>
      </p:sp>
      <p:sp>
        <p:nvSpPr>
          <p:cNvPr id="529" name="楕円 528">
            <a:extLst>
              <a:ext uri="{FF2B5EF4-FFF2-40B4-BE49-F238E27FC236}">
                <a16:creationId xmlns:a16="http://schemas.microsoft.com/office/drawing/2014/main" id="{7E98A557-E9B4-8696-93E2-D0C9057A30C7}"/>
              </a:ext>
            </a:extLst>
          </p:cNvPr>
          <p:cNvSpPr/>
          <p:nvPr/>
        </p:nvSpPr>
        <p:spPr>
          <a:xfrm>
            <a:off x="8694709" y="2282910"/>
            <a:ext cx="354506" cy="180127"/>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600" dirty="0">
                <a:solidFill>
                  <a:schemeClr val="bg1"/>
                </a:solidFill>
                <a:latin typeface="HG創英角ｺﾞｼｯｸUB" panose="020B0909000000000000" pitchFamily="49" charset="-128"/>
                <a:ea typeface="HG創英角ｺﾞｼｯｸUB" panose="020B0909000000000000" pitchFamily="49" charset="-128"/>
              </a:rPr>
              <a:t>短距離</a:t>
            </a:r>
            <a:endParaRPr kumimoji="1" lang="ja-JP" altLang="en-US" sz="600" dirty="0"/>
          </a:p>
        </p:txBody>
      </p:sp>
      <p:sp>
        <p:nvSpPr>
          <p:cNvPr id="530" name="テキスト ボックス 529">
            <a:extLst>
              <a:ext uri="{FF2B5EF4-FFF2-40B4-BE49-F238E27FC236}">
                <a16:creationId xmlns:a16="http://schemas.microsoft.com/office/drawing/2014/main" id="{2759C003-9623-AD64-40DB-F5456E12F456}"/>
              </a:ext>
            </a:extLst>
          </p:cNvPr>
          <p:cNvSpPr txBox="1"/>
          <p:nvPr/>
        </p:nvSpPr>
        <p:spPr>
          <a:xfrm>
            <a:off x="10408753" y="1835702"/>
            <a:ext cx="4046387" cy="338554"/>
          </a:xfrm>
          <a:prstGeom prst="rect">
            <a:avLst/>
          </a:prstGeom>
          <a:noFill/>
        </p:spPr>
        <p:txBody>
          <a:bodyPr wrap="square">
            <a:spAutoFit/>
          </a:bodyPr>
          <a:lstStyle/>
          <a:p>
            <a:pPr algn="ctr"/>
            <a:r>
              <a:rPr kumimoji="1" lang="ja-JP" altLang="en-US" sz="1400" dirty="0">
                <a:ln w="9525">
                  <a:noFill/>
                </a:ln>
                <a:solidFill>
                  <a:srgbClr val="FF0000"/>
                </a:solidFill>
                <a:latin typeface="HG創英ﾌﾟﾚｾﾞﾝｽEB" panose="02020809000000000000" pitchFamily="17" charset="-128"/>
                <a:ea typeface="HG創英ﾌﾟﾚｾﾞﾝｽEB" panose="02020809000000000000" pitchFamily="17" charset="-128"/>
              </a:rPr>
              <a:t>ケーキ店　</a:t>
            </a:r>
            <a:r>
              <a:rPr kumimoji="1" lang="ja-JP" altLang="en-US" sz="1600" dirty="0">
                <a:ln w="9525">
                  <a:noFill/>
                </a:ln>
                <a:solidFill>
                  <a:srgbClr val="FF0000"/>
                </a:solidFill>
                <a:latin typeface="HG創英ﾌﾟﾚｾﾞﾝｽEB" panose="02020809000000000000" pitchFamily="17" charset="-128"/>
                <a:ea typeface="HG創英ﾌﾟﾚｾﾞﾝｽEB" panose="02020809000000000000" pitchFamily="17" charset="-128"/>
              </a:rPr>
              <a:t>リバージュ アフタヌーンティ</a:t>
            </a:r>
            <a:endParaRPr kumimoji="1" lang="ja-JP" altLang="en-US" dirty="0">
              <a:ln w="9525">
                <a:noFill/>
              </a:ln>
              <a:solidFill>
                <a:srgbClr val="FF0000"/>
              </a:solidFill>
              <a:latin typeface="HG創英ﾌﾟﾚｾﾞﾝｽEB" panose="02020809000000000000" pitchFamily="17" charset="-128"/>
              <a:ea typeface="HG創英ﾌﾟﾚｾﾞﾝｽEB" panose="02020809000000000000" pitchFamily="17" charset="-128"/>
            </a:endParaRPr>
          </a:p>
        </p:txBody>
      </p:sp>
      <p:sp>
        <p:nvSpPr>
          <p:cNvPr id="531" name="テキスト ボックス 530">
            <a:extLst>
              <a:ext uri="{FF2B5EF4-FFF2-40B4-BE49-F238E27FC236}">
                <a16:creationId xmlns:a16="http://schemas.microsoft.com/office/drawing/2014/main" id="{18C9CA18-CB57-B825-BAF1-EA4DFE81E4AF}"/>
              </a:ext>
            </a:extLst>
          </p:cNvPr>
          <p:cNvSpPr txBox="1"/>
          <p:nvPr/>
        </p:nvSpPr>
        <p:spPr>
          <a:xfrm>
            <a:off x="9901107" y="2255379"/>
            <a:ext cx="2700152" cy="1061829"/>
          </a:xfrm>
          <a:prstGeom prst="rect">
            <a:avLst/>
          </a:prstGeom>
          <a:noFill/>
        </p:spPr>
        <p:txBody>
          <a:bodyPr wrap="square" rtlCol="0">
            <a:spAutoFit/>
          </a:bodyPr>
          <a:lstStyle/>
          <a:p>
            <a:pPr defTabSz="640596">
              <a:defRPr/>
            </a:pPr>
            <a:r>
              <a:rPr kumimoji="1" lang="en-US" altLang="ja-JP" sz="1000" b="1" dirty="0">
                <a:solidFill>
                  <a:prstClr val="black"/>
                </a:solidFill>
                <a:latin typeface="メイリオ" panose="020B0604030504040204" pitchFamily="50" charset="-128"/>
                <a:ea typeface="メイリオ" panose="020B0604030504040204" pitchFamily="50" charset="-128"/>
              </a:rPr>
              <a:t>12:00-12:30</a:t>
            </a:r>
            <a:r>
              <a:rPr kumimoji="1" lang="ja-JP" altLang="en-US" sz="1000" dirty="0">
                <a:solidFill>
                  <a:prstClr val="black"/>
                </a:solidFill>
                <a:latin typeface="メイリオ" panose="020B0604030504040204" pitchFamily="50" charset="-128"/>
                <a:ea typeface="メイリオ" panose="020B0604030504040204" pitchFamily="50" charset="-128"/>
              </a:rPr>
              <a:t> 各ご自宅＝＝</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defTabSz="640596">
              <a:defRPr/>
            </a:pPr>
            <a:r>
              <a:rPr kumimoji="1" lang="en-US" altLang="ja-JP" sz="1000" dirty="0">
                <a:solidFill>
                  <a:prstClr val="black"/>
                </a:solidFill>
                <a:latin typeface="メイリオ" panose="020B0604030504040204" pitchFamily="50" charset="-128"/>
                <a:ea typeface="メイリオ" panose="020B0604030504040204" pitchFamily="50" charset="-128"/>
              </a:rPr>
              <a:t>13:30</a:t>
            </a:r>
            <a:r>
              <a:rPr kumimoji="1" lang="ja-JP" altLang="en-US" sz="1000" dirty="0">
                <a:solidFill>
                  <a:prstClr val="black"/>
                </a:solidFill>
                <a:latin typeface="メイリオ" panose="020B0604030504040204" pitchFamily="50" charset="-128"/>
                <a:ea typeface="メイリオ" panose="020B0604030504040204" pitchFamily="50" charset="-128"/>
              </a:rPr>
              <a:t>リバージュ鳳店</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defTabSz="640596">
              <a:defRPr/>
            </a:pPr>
            <a:r>
              <a:rPr kumimoji="1" lang="ja-JP" altLang="en-US" sz="1000" dirty="0">
                <a:solidFill>
                  <a:prstClr val="black"/>
                </a:solidFill>
                <a:latin typeface="メイリオ" panose="020B0604030504040204" pitchFamily="50" charset="-128"/>
                <a:ea typeface="メイリオ" panose="020B0604030504040204" pitchFamily="50" charset="-128"/>
              </a:rPr>
              <a:t>　　　　  アフタヌーンティ</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defTabSz="640596">
              <a:defRPr/>
            </a:pPr>
            <a:r>
              <a:rPr kumimoji="1" lang="en-US" altLang="ja-JP" sz="1000" b="1" dirty="0">
                <a:solidFill>
                  <a:prstClr val="black"/>
                </a:solidFill>
                <a:latin typeface="メイリオ" panose="020B0604030504040204" pitchFamily="50" charset="-128"/>
                <a:ea typeface="メイリオ" panose="020B0604030504040204" pitchFamily="50" charset="-128"/>
              </a:rPr>
              <a:t>15:00-15:30</a:t>
            </a:r>
            <a:r>
              <a:rPr kumimoji="1" lang="ja-JP" altLang="en-US" sz="1000" b="1" dirty="0">
                <a:solidFill>
                  <a:prstClr val="black"/>
                </a:solidFill>
                <a:latin typeface="メイリオ" panose="020B0604030504040204" pitchFamily="50" charset="-128"/>
                <a:ea typeface="メイリオ" panose="020B0604030504040204" pitchFamily="50" charset="-128"/>
              </a:rPr>
              <a:t> </a:t>
            </a:r>
            <a:r>
              <a:rPr kumimoji="1" lang="ja-JP" altLang="en-US" sz="1000" dirty="0">
                <a:solidFill>
                  <a:prstClr val="black"/>
                </a:solidFill>
                <a:latin typeface="メイリオ" panose="020B0604030504040204" pitchFamily="50" charset="-128"/>
                <a:ea typeface="メイリオ" panose="020B0604030504040204" pitchFamily="50" charset="-128"/>
              </a:rPr>
              <a:t>各自宅</a:t>
            </a:r>
            <a:endParaRPr kumimoji="1" lang="en-US" altLang="ja-JP" sz="900" b="1" dirty="0">
              <a:solidFill>
                <a:srgbClr val="FF0000"/>
              </a:solidFill>
              <a:latin typeface="メイリオ" panose="020B0604030504040204" pitchFamily="50" charset="-128"/>
              <a:ea typeface="メイリオ" panose="020B0604030504040204" pitchFamily="50" charset="-128"/>
            </a:endParaRPr>
          </a:p>
          <a:p>
            <a:pPr defTabSz="640596">
              <a:spcBef>
                <a:spcPts val="600"/>
              </a:spcBef>
              <a:defRPr/>
            </a:pPr>
            <a:r>
              <a:rPr kumimoji="1" lang="ja-JP" altLang="en-US" sz="900" b="1" dirty="0">
                <a:solidFill>
                  <a:srgbClr val="FF0000"/>
                </a:solidFill>
                <a:latin typeface="メイリオ" panose="020B0604030504040204" pitchFamily="50" charset="-128"/>
                <a:ea typeface="メイリオ" panose="020B0604030504040204" pitchFamily="50" charset="-128"/>
              </a:rPr>
              <a:t>大人気のケーキ屋さんでゆったりティータイム♪</a:t>
            </a:r>
            <a:endParaRPr kumimoji="1" lang="en-US" altLang="ja-JP" sz="900" b="1" dirty="0">
              <a:solidFill>
                <a:srgbClr val="FF0000"/>
              </a:solidFill>
              <a:latin typeface="メイリオ" panose="020B0604030504040204" pitchFamily="50" charset="-128"/>
              <a:ea typeface="メイリオ" panose="020B0604030504040204" pitchFamily="50" charset="-128"/>
            </a:endParaRPr>
          </a:p>
          <a:p>
            <a:pPr defTabSz="640596">
              <a:defRPr/>
            </a:pPr>
            <a:r>
              <a:rPr kumimoji="1" lang="ja-JP" altLang="en-US" sz="900" b="1" dirty="0">
                <a:solidFill>
                  <a:srgbClr val="FF0000"/>
                </a:solidFill>
                <a:latin typeface="メイリオ" panose="020B0604030504040204" pitchFamily="50" charset="-128"/>
                <a:ea typeface="メイリオ" panose="020B0604030504040204" pitchFamily="50" charset="-128"/>
              </a:rPr>
              <a:t>ちょっと贅沢なくつろぎの午後を</a:t>
            </a:r>
            <a:endParaRPr kumimoji="1" lang="en-US" altLang="ja-JP" sz="900" b="1" dirty="0">
              <a:solidFill>
                <a:srgbClr val="FF0000"/>
              </a:solidFill>
              <a:latin typeface="メイリオ" panose="020B0604030504040204" pitchFamily="50" charset="-128"/>
              <a:ea typeface="メイリオ" panose="020B0604030504040204" pitchFamily="50" charset="-128"/>
            </a:endParaRPr>
          </a:p>
        </p:txBody>
      </p:sp>
      <p:sp>
        <p:nvSpPr>
          <p:cNvPr id="532" name="テキスト ボックス 531">
            <a:extLst>
              <a:ext uri="{FF2B5EF4-FFF2-40B4-BE49-F238E27FC236}">
                <a16:creationId xmlns:a16="http://schemas.microsoft.com/office/drawing/2014/main" id="{1E3DBB02-B79D-FBB7-4648-FD9C80A01254}"/>
              </a:ext>
            </a:extLst>
          </p:cNvPr>
          <p:cNvSpPr txBox="1"/>
          <p:nvPr/>
        </p:nvSpPr>
        <p:spPr>
          <a:xfrm>
            <a:off x="7981647" y="2506446"/>
            <a:ext cx="1908000" cy="615553"/>
          </a:xfrm>
          <a:prstGeom prst="rect">
            <a:avLst/>
          </a:prstGeom>
          <a:noFill/>
        </p:spPr>
        <p:txBody>
          <a:bodyPr wrap="square" rtlCol="0">
            <a:spAutoFit/>
          </a:bodyPr>
          <a:lstStyle/>
          <a:p>
            <a:pPr algn="ctr" defTabSz="493456">
              <a:defRPr/>
            </a:pPr>
            <a:r>
              <a:rPr kumimoji="1" lang="en-US" altLang="ja-JP" sz="2000" dirty="0">
                <a:latin typeface="HG創英角ｺﾞｼｯｸUB" panose="020B0909000000000000" pitchFamily="49" charset="-128"/>
                <a:ea typeface="HG創英角ｺﾞｼｯｸUB" panose="020B0909000000000000" pitchFamily="49" charset="-128"/>
              </a:rPr>
              <a:t>7,500</a:t>
            </a:r>
            <a:r>
              <a:rPr kumimoji="1" lang="ja-JP" altLang="en-US" sz="2000" dirty="0">
                <a:latin typeface="HG創英角ｺﾞｼｯｸUB" panose="020B0909000000000000" pitchFamily="49" charset="-128"/>
                <a:ea typeface="HG創英角ｺﾞｼｯｸUB" panose="020B0909000000000000" pitchFamily="49" charset="-128"/>
              </a:rPr>
              <a:t>円</a:t>
            </a:r>
            <a:endParaRPr kumimoji="1" lang="en-US" altLang="ja-JP" sz="2000" dirty="0">
              <a:latin typeface="HG創英角ｺﾞｼｯｸUB" panose="020B0909000000000000" pitchFamily="49" charset="-128"/>
              <a:ea typeface="HG創英角ｺﾞｼｯｸUB" panose="020B0909000000000000" pitchFamily="49" charset="-128"/>
            </a:endParaRPr>
          </a:p>
          <a:p>
            <a:pPr algn="ctr" defTabSz="493456">
              <a:defRPr/>
            </a:pPr>
            <a:r>
              <a:rPr kumimoji="1" lang="en-US" altLang="ja-JP" sz="1400" dirty="0">
                <a:latin typeface="HG創英角ｺﾞｼｯｸUB" panose="020B0909000000000000" pitchFamily="49" charset="-128"/>
                <a:ea typeface="HG創英角ｺﾞｼｯｸUB" panose="020B0909000000000000" pitchFamily="49" charset="-128"/>
              </a:rPr>
              <a:t>(</a:t>
            </a:r>
            <a:r>
              <a:rPr kumimoji="1" lang="ja-JP" altLang="en-US" sz="1400" dirty="0">
                <a:highlight>
                  <a:srgbClr val="FFFF00"/>
                </a:highlight>
                <a:latin typeface="HG創英角ｺﾞｼｯｸUB" panose="020B0909000000000000" pitchFamily="49" charset="-128"/>
                <a:ea typeface="HG創英角ｺﾞｼｯｸUB" panose="020B0909000000000000" pitchFamily="49" charset="-128"/>
              </a:rPr>
              <a:t>移動支援</a:t>
            </a:r>
            <a:r>
              <a:rPr kumimoji="1" lang="en-US" altLang="ja-JP" sz="1400" dirty="0">
                <a:highlight>
                  <a:srgbClr val="FFFF00"/>
                </a:highlight>
                <a:latin typeface="HG創英角ｺﾞｼｯｸUB" panose="020B0909000000000000" pitchFamily="49" charset="-128"/>
                <a:ea typeface="HG創英角ｺﾞｼｯｸUB" panose="020B0909000000000000" pitchFamily="49" charset="-128"/>
              </a:rPr>
              <a:t>3,000</a:t>
            </a:r>
            <a:r>
              <a:rPr kumimoji="1" lang="ja-JP" altLang="en-US" sz="1400" dirty="0">
                <a:highlight>
                  <a:srgbClr val="FFFF00"/>
                </a:highlight>
                <a:latin typeface="HG創英角ｺﾞｼｯｸUB" panose="020B0909000000000000" pitchFamily="49" charset="-128"/>
                <a:ea typeface="HG創英角ｺﾞｼｯｸUB" panose="020B0909000000000000" pitchFamily="49" charset="-128"/>
              </a:rPr>
              <a:t>円</a:t>
            </a:r>
            <a:r>
              <a:rPr kumimoji="1" lang="en-US" altLang="ja-JP" sz="1400" dirty="0">
                <a:latin typeface="HG創英角ｺﾞｼｯｸUB" panose="020B0909000000000000" pitchFamily="49" charset="-128"/>
                <a:ea typeface="HG創英角ｺﾞｼｯｸUB" panose="020B0909000000000000" pitchFamily="49" charset="-128"/>
              </a:rPr>
              <a:t>)</a:t>
            </a:r>
          </a:p>
        </p:txBody>
      </p:sp>
      <p:sp>
        <p:nvSpPr>
          <p:cNvPr id="533" name="テキスト ボックス 532">
            <a:extLst>
              <a:ext uri="{FF2B5EF4-FFF2-40B4-BE49-F238E27FC236}">
                <a16:creationId xmlns:a16="http://schemas.microsoft.com/office/drawing/2014/main" id="{B5C04F8F-D3B8-9B29-162B-ECC114505D67}"/>
              </a:ext>
            </a:extLst>
          </p:cNvPr>
          <p:cNvSpPr txBox="1"/>
          <p:nvPr/>
        </p:nvSpPr>
        <p:spPr>
          <a:xfrm>
            <a:off x="7997677" y="3132515"/>
            <a:ext cx="1714806" cy="200055"/>
          </a:xfrm>
          <a:prstGeom prst="rect">
            <a:avLst/>
          </a:prstGeom>
          <a:noFill/>
        </p:spPr>
        <p:txBody>
          <a:bodyPr wrap="square" rtlCol="0">
            <a:spAutoFit/>
          </a:bodyPr>
          <a:lstStyle/>
          <a:p>
            <a:r>
              <a:rPr kumimoji="1" lang="ja-JP" altLang="en-US" sz="700" dirty="0">
                <a:latin typeface="メイリオ" panose="020B0604030504040204" pitchFamily="50" charset="-128"/>
                <a:ea typeface="メイリオ" panose="020B0604030504040204" pitchFamily="50" charset="-128"/>
              </a:rPr>
              <a:t>軽食</a:t>
            </a:r>
            <a:r>
              <a:rPr kumimoji="1" lang="en-US" altLang="ja-JP" sz="700" dirty="0">
                <a:latin typeface="メイリオ" panose="020B0604030504040204" pitchFamily="50" charset="-128"/>
                <a:ea typeface="メイリオ" panose="020B0604030504040204" pitchFamily="50" charset="-128"/>
              </a:rPr>
              <a:t>:</a:t>
            </a:r>
            <a:r>
              <a:rPr kumimoji="1" lang="ja-JP" altLang="en-US" sz="700" dirty="0">
                <a:latin typeface="メイリオ" panose="020B0604030504040204" pitchFamily="50" charset="-128"/>
                <a:ea typeface="メイリオ" panose="020B0604030504040204" pitchFamily="50" charset="-128"/>
              </a:rPr>
              <a:t> アフタヌーンティ</a:t>
            </a:r>
          </a:p>
        </p:txBody>
      </p:sp>
      <p:sp>
        <p:nvSpPr>
          <p:cNvPr id="534" name="テキスト ボックス 533">
            <a:extLst>
              <a:ext uri="{FF2B5EF4-FFF2-40B4-BE49-F238E27FC236}">
                <a16:creationId xmlns:a16="http://schemas.microsoft.com/office/drawing/2014/main" id="{E413DED8-7934-A605-2C09-7B71DB0FE47D}"/>
              </a:ext>
            </a:extLst>
          </p:cNvPr>
          <p:cNvSpPr txBox="1"/>
          <p:nvPr/>
        </p:nvSpPr>
        <p:spPr>
          <a:xfrm>
            <a:off x="9890668" y="3681396"/>
            <a:ext cx="2170868" cy="1169551"/>
          </a:xfrm>
          <a:prstGeom prst="rect">
            <a:avLst/>
          </a:prstGeom>
          <a:noFill/>
        </p:spPr>
        <p:txBody>
          <a:bodyPr wrap="square" rtlCol="0">
            <a:spAutoFit/>
          </a:bodyPr>
          <a:lstStyle/>
          <a:p>
            <a:pPr defTabSz="575255">
              <a:defRPr/>
            </a:pPr>
            <a:r>
              <a:rPr kumimoji="1" lang="en-US" altLang="ja-JP" sz="1000" b="1" dirty="0">
                <a:latin typeface="メイリオ" panose="020B0604030504040204" pitchFamily="50" charset="-128"/>
                <a:ea typeface="メイリオ" panose="020B0604030504040204" pitchFamily="50" charset="-128"/>
              </a:rPr>
              <a:t>15:30-16:30 </a:t>
            </a:r>
            <a:r>
              <a:rPr kumimoji="1" lang="ja-JP" altLang="en-US" sz="1000" dirty="0">
                <a:latin typeface="メイリオ" panose="020B0604030504040204" pitchFamily="50" charset="-128"/>
                <a:ea typeface="メイリオ" panose="020B0604030504040204" pitchFamily="50" charset="-128"/>
              </a:rPr>
              <a:t>各ご自宅</a:t>
            </a:r>
            <a:r>
              <a:rPr kumimoji="1" lang="en-US" altLang="ja-JP" sz="1000" dirty="0">
                <a:latin typeface="メイリオ" panose="020B0604030504040204" pitchFamily="50" charset="-128"/>
                <a:ea typeface="メイリオ" panose="020B0604030504040204" pitchFamily="50" charset="-128"/>
              </a:rPr>
              <a:t>==</a:t>
            </a:r>
          </a:p>
          <a:p>
            <a:pPr defTabSz="575255">
              <a:defRPr/>
            </a:pPr>
            <a:r>
              <a:rPr kumimoji="1" lang="en-US" altLang="ja-JP" sz="1000" dirty="0">
                <a:latin typeface="メイリオ" panose="020B0604030504040204" pitchFamily="50" charset="-128"/>
                <a:ea typeface="メイリオ" panose="020B0604030504040204" pitchFamily="50" charset="-128"/>
              </a:rPr>
              <a:t>17:15 </a:t>
            </a:r>
            <a:r>
              <a:rPr kumimoji="1" lang="ja-JP" altLang="en-US" sz="1000" dirty="0">
                <a:latin typeface="メイリオ" panose="020B0604030504040204" pitchFamily="50" charset="-128"/>
                <a:ea typeface="メイリオ" panose="020B0604030504040204" pitchFamily="50" charset="-128"/>
              </a:rPr>
              <a:t>浪切ホール＝＝</a:t>
            </a:r>
            <a:endParaRPr kumimoji="1" lang="en-US" altLang="ja-JP" sz="1000" dirty="0">
              <a:latin typeface="メイリオ" panose="020B0604030504040204" pitchFamily="50" charset="-128"/>
              <a:ea typeface="メイリオ" panose="020B0604030504040204" pitchFamily="50" charset="-128"/>
            </a:endParaRPr>
          </a:p>
          <a:p>
            <a:pPr defTabSz="575255">
              <a:defRPr/>
            </a:pPr>
            <a:r>
              <a:rPr kumimoji="1" lang="ja-JP" altLang="en-US" sz="1000" dirty="0">
                <a:latin typeface="メイリオ" panose="020B0604030504040204" pitchFamily="50" charset="-128"/>
                <a:ea typeface="メイリオ" panose="020B0604030504040204" pitchFamily="50" charset="-128"/>
              </a:rPr>
              <a:t>　　（</a:t>
            </a:r>
            <a:r>
              <a:rPr kumimoji="1" lang="en-US" altLang="ja-JP" sz="1000" dirty="0">
                <a:latin typeface="メイリオ" panose="020B0604030504040204" pitchFamily="50" charset="-128"/>
                <a:ea typeface="メイリオ" panose="020B0604030504040204" pitchFamily="50" charset="-128"/>
              </a:rPr>
              <a:t>18:00</a:t>
            </a:r>
            <a:r>
              <a:rPr kumimoji="1" lang="ja-JP" altLang="en-US" sz="1000" dirty="0">
                <a:latin typeface="メイリオ" panose="020B0604030504040204" pitchFamily="50" charset="-128"/>
                <a:ea typeface="メイリオ" panose="020B0604030504040204" pitchFamily="50" charset="-128"/>
              </a:rPr>
              <a:t>開演／</a:t>
            </a:r>
            <a:r>
              <a:rPr kumimoji="1" lang="en-US" altLang="ja-JP" sz="1000" dirty="0">
                <a:latin typeface="メイリオ" panose="020B0604030504040204" pitchFamily="50" charset="-128"/>
                <a:ea typeface="メイリオ" panose="020B0604030504040204" pitchFamily="50" charset="-128"/>
              </a:rPr>
              <a:t>20:00</a:t>
            </a:r>
            <a:r>
              <a:rPr kumimoji="1" lang="ja-JP" altLang="en-US" sz="1000" dirty="0">
                <a:latin typeface="メイリオ" panose="020B0604030504040204" pitchFamily="50" charset="-128"/>
                <a:ea typeface="メイリオ" panose="020B0604030504040204" pitchFamily="50" charset="-128"/>
              </a:rPr>
              <a:t>終演）</a:t>
            </a:r>
            <a:endParaRPr kumimoji="1" lang="en-US" altLang="ja-JP" sz="1000" dirty="0">
              <a:latin typeface="メイリオ" panose="020B0604030504040204" pitchFamily="50" charset="-128"/>
              <a:ea typeface="メイリオ" panose="020B0604030504040204" pitchFamily="50" charset="-128"/>
            </a:endParaRPr>
          </a:p>
          <a:p>
            <a:pPr defTabSz="575255">
              <a:defRPr/>
            </a:pPr>
            <a:r>
              <a:rPr kumimoji="1" lang="en-US" altLang="ja-JP" sz="1000" b="1" dirty="0">
                <a:latin typeface="メイリオ" panose="020B0604030504040204" pitchFamily="50" charset="-128"/>
                <a:ea typeface="メイリオ" panose="020B0604030504040204" pitchFamily="50" charset="-128"/>
              </a:rPr>
              <a:t>21:00-21:30 </a:t>
            </a:r>
            <a:r>
              <a:rPr kumimoji="1" lang="ja-JP" altLang="en-US" sz="1000" dirty="0">
                <a:latin typeface="メイリオ" panose="020B0604030504040204" pitchFamily="50" charset="-128"/>
                <a:ea typeface="メイリオ" panose="020B0604030504040204" pitchFamily="50" charset="-128"/>
              </a:rPr>
              <a:t>各ご自宅</a:t>
            </a:r>
            <a:endParaRPr kumimoji="1" lang="en-US" altLang="ja-JP" sz="1000" dirty="0">
              <a:latin typeface="メイリオ" panose="020B0604030504040204" pitchFamily="50" charset="-128"/>
              <a:ea typeface="メイリオ" panose="020B0604030504040204" pitchFamily="50" charset="-128"/>
            </a:endParaRPr>
          </a:p>
          <a:p>
            <a:pPr defTabSz="575255">
              <a:defRPr/>
            </a:pPr>
            <a:r>
              <a:rPr kumimoji="1" lang="ja-JP" altLang="en-US" sz="10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必見</a:t>
            </a:r>
            <a:r>
              <a:rPr kumimoji="1" lang="en-US" altLang="ja-JP" sz="10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a:t>
            </a:r>
          </a:p>
          <a:p>
            <a:pPr defTabSz="575255">
              <a:defRPr/>
            </a:pPr>
            <a:r>
              <a:rPr kumimoji="1" lang="en-US" altLang="ja-JP" sz="9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  DRUM TAO30</a:t>
            </a:r>
            <a:r>
              <a:rPr kumimoji="1" lang="ja-JP" altLang="en-US" sz="9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周年記念新作舞台</a:t>
            </a:r>
            <a:endParaRPr kumimoji="1" lang="en-US" altLang="ja-JP" sz="9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a:p>
            <a:pPr defTabSz="575255">
              <a:defRPr/>
            </a:pPr>
            <a:r>
              <a:rPr kumimoji="1" lang="ja-JP" altLang="en-US" sz="9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  ド迫力の</a:t>
            </a:r>
            <a:r>
              <a:rPr kumimoji="1" lang="en-US" altLang="ja-JP" sz="9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1</a:t>
            </a:r>
            <a:r>
              <a:rPr kumimoji="1" lang="ja-JP" altLang="en-US" sz="9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階席で！</a:t>
            </a:r>
          </a:p>
        </p:txBody>
      </p:sp>
      <p:pic>
        <p:nvPicPr>
          <p:cNvPr id="535" name="図 534">
            <a:extLst>
              <a:ext uri="{FF2B5EF4-FFF2-40B4-BE49-F238E27FC236}">
                <a16:creationId xmlns:a16="http://schemas.microsoft.com/office/drawing/2014/main" id="{CBCE982F-E7ED-A537-3EF8-974516087A60}"/>
              </a:ext>
            </a:extLst>
          </p:cNvPr>
          <p:cNvPicPr>
            <a:picLocks noChangeAspect="1"/>
          </p:cNvPicPr>
          <p:nvPr/>
        </p:nvPicPr>
        <p:blipFill rotWithShape="1">
          <a:blip r:embed="rId3"/>
          <a:srcRect l="5727" t="50000" r="4191"/>
          <a:stretch/>
        </p:blipFill>
        <p:spPr>
          <a:xfrm>
            <a:off x="9890516" y="3347215"/>
            <a:ext cx="5004954" cy="352800"/>
          </a:xfrm>
          <a:prstGeom prst="rect">
            <a:avLst/>
          </a:prstGeom>
        </p:spPr>
      </p:pic>
      <p:sp>
        <p:nvSpPr>
          <p:cNvPr id="536" name="楕円 535">
            <a:extLst>
              <a:ext uri="{FF2B5EF4-FFF2-40B4-BE49-F238E27FC236}">
                <a16:creationId xmlns:a16="http://schemas.microsoft.com/office/drawing/2014/main" id="{A892CCA9-E149-D8B3-5720-5F579C779FE5}"/>
              </a:ext>
            </a:extLst>
          </p:cNvPr>
          <p:cNvSpPr/>
          <p:nvPr/>
        </p:nvSpPr>
        <p:spPr>
          <a:xfrm>
            <a:off x="10028034" y="3434674"/>
            <a:ext cx="519942" cy="180000"/>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718" dirty="0">
                <a:solidFill>
                  <a:schemeClr val="bg1"/>
                </a:solidFill>
                <a:latin typeface="HG創英角ｺﾞｼｯｸUB" panose="020B0909000000000000" pitchFamily="49" charset="-128"/>
                <a:ea typeface="HG創英角ｺﾞｼｯｸUB" panose="020B0909000000000000" pitchFamily="49" charset="-128"/>
              </a:rPr>
              <a:t>R6-0224</a:t>
            </a:r>
          </a:p>
        </p:txBody>
      </p:sp>
      <p:sp>
        <p:nvSpPr>
          <p:cNvPr id="537" name="テキスト ボックス 536">
            <a:extLst>
              <a:ext uri="{FF2B5EF4-FFF2-40B4-BE49-F238E27FC236}">
                <a16:creationId xmlns:a16="http://schemas.microsoft.com/office/drawing/2014/main" id="{E9A51734-8A3A-9096-CD38-29356092047F}"/>
              </a:ext>
            </a:extLst>
          </p:cNvPr>
          <p:cNvSpPr txBox="1"/>
          <p:nvPr/>
        </p:nvSpPr>
        <p:spPr>
          <a:xfrm>
            <a:off x="7977001" y="3742649"/>
            <a:ext cx="828000" cy="241476"/>
          </a:xfrm>
          <a:prstGeom prst="rect">
            <a:avLst/>
          </a:prstGeom>
          <a:noFill/>
        </p:spPr>
        <p:txBody>
          <a:bodyPr wrap="square" rtlCol="0">
            <a:spAutoFit/>
          </a:bodyPr>
          <a:lstStyle/>
          <a:p>
            <a:r>
              <a:rPr kumimoji="1" lang="ja-JP" altLang="en-US" sz="969" dirty="0">
                <a:latin typeface="メイリオ" panose="020B0604030504040204" pitchFamily="50" charset="-128"/>
                <a:ea typeface="メイリオ" panose="020B0604030504040204" pitchFamily="50" charset="-128"/>
              </a:rPr>
              <a:t>担当</a:t>
            </a:r>
            <a:r>
              <a:rPr kumimoji="1" lang="en-US" altLang="ja-JP" sz="969" dirty="0">
                <a:latin typeface="メイリオ" panose="020B0604030504040204" pitchFamily="50" charset="-128"/>
                <a:ea typeface="メイリオ" panose="020B0604030504040204" pitchFamily="50" charset="-128"/>
              </a:rPr>
              <a:t>:</a:t>
            </a:r>
            <a:r>
              <a:rPr kumimoji="1" lang="ja-JP" altLang="en-US" sz="969" dirty="0">
                <a:latin typeface="メイリオ" panose="020B0604030504040204" pitchFamily="50" charset="-128"/>
                <a:ea typeface="メイリオ" panose="020B0604030504040204" pitchFamily="50" charset="-128"/>
              </a:rPr>
              <a:t>谷口</a:t>
            </a:r>
          </a:p>
        </p:txBody>
      </p:sp>
      <p:sp>
        <p:nvSpPr>
          <p:cNvPr id="538" name="正方形/長方形 537">
            <a:extLst>
              <a:ext uri="{FF2B5EF4-FFF2-40B4-BE49-F238E27FC236}">
                <a16:creationId xmlns:a16="http://schemas.microsoft.com/office/drawing/2014/main" id="{D181059F-B04C-F144-5266-383AEE78D892}"/>
              </a:ext>
            </a:extLst>
          </p:cNvPr>
          <p:cNvSpPr/>
          <p:nvPr/>
        </p:nvSpPr>
        <p:spPr>
          <a:xfrm>
            <a:off x="9291571" y="3754115"/>
            <a:ext cx="576000" cy="16810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kumimoji="1" lang="ja-JP" altLang="en-US" sz="988" dirty="0">
                <a:solidFill>
                  <a:schemeClr val="tx1"/>
                </a:solidFill>
                <a:latin typeface="メイリオ" panose="020B0604030504040204" pitchFamily="50" charset="-128"/>
                <a:ea typeface="メイリオ" panose="020B0604030504040204" pitchFamily="50" charset="-128"/>
              </a:rPr>
              <a:t>岸和田</a:t>
            </a:r>
          </a:p>
        </p:txBody>
      </p:sp>
      <p:sp>
        <p:nvSpPr>
          <p:cNvPr id="539" name="楕円 538">
            <a:extLst>
              <a:ext uri="{FF2B5EF4-FFF2-40B4-BE49-F238E27FC236}">
                <a16:creationId xmlns:a16="http://schemas.microsoft.com/office/drawing/2014/main" id="{23DFACB5-D093-BC11-3CB7-F9617935034B}"/>
              </a:ext>
            </a:extLst>
          </p:cNvPr>
          <p:cNvSpPr/>
          <p:nvPr/>
        </p:nvSpPr>
        <p:spPr>
          <a:xfrm>
            <a:off x="8692328" y="3748287"/>
            <a:ext cx="354506" cy="180127"/>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600" dirty="0">
                <a:solidFill>
                  <a:schemeClr val="bg1"/>
                </a:solidFill>
                <a:latin typeface="HG創英角ｺﾞｼｯｸUB" panose="020B0909000000000000" pitchFamily="49" charset="-128"/>
                <a:ea typeface="HG創英角ｺﾞｼｯｸUB" panose="020B0909000000000000" pitchFamily="49" charset="-128"/>
              </a:rPr>
              <a:t>短距離</a:t>
            </a:r>
            <a:endParaRPr kumimoji="1" lang="ja-JP" altLang="en-US" sz="600" dirty="0"/>
          </a:p>
        </p:txBody>
      </p:sp>
      <p:sp>
        <p:nvSpPr>
          <p:cNvPr id="540" name="テキスト ボックス 539">
            <a:extLst>
              <a:ext uri="{FF2B5EF4-FFF2-40B4-BE49-F238E27FC236}">
                <a16:creationId xmlns:a16="http://schemas.microsoft.com/office/drawing/2014/main" id="{47F9BBCE-C55C-43CC-EAC2-EBBABB7D45E2}"/>
              </a:ext>
            </a:extLst>
          </p:cNvPr>
          <p:cNvSpPr txBox="1"/>
          <p:nvPr/>
        </p:nvSpPr>
        <p:spPr>
          <a:xfrm>
            <a:off x="10512531" y="3312818"/>
            <a:ext cx="3759735" cy="400110"/>
          </a:xfrm>
          <a:prstGeom prst="rect">
            <a:avLst/>
          </a:prstGeom>
          <a:noFill/>
        </p:spPr>
        <p:txBody>
          <a:bodyPr wrap="square" rtlCol="0">
            <a:spAutoFit/>
          </a:bodyPr>
          <a:lstStyle/>
          <a:p>
            <a:pPr algn="ctr"/>
            <a:r>
              <a:rPr kumimoji="1" lang="en-US" altLang="ja-JP" sz="2000" b="1" dirty="0">
                <a:ln w="9525">
                  <a:noFill/>
                </a:ln>
                <a:solidFill>
                  <a:srgbClr val="FF0000"/>
                </a:solidFill>
                <a:latin typeface="Sitka Display" pitchFamily="2" charset="0"/>
                <a:ea typeface="HG創英ﾌﾟﾚｾﾞﾝｽEB" panose="02020809000000000000" pitchFamily="17" charset="-128"/>
              </a:rPr>
              <a:t>DRUM TAO </a:t>
            </a:r>
            <a:r>
              <a:rPr kumimoji="1" lang="ja-JP" altLang="en-US" dirty="0">
                <a:ln w="9525">
                  <a:noFill/>
                </a:ln>
                <a:solidFill>
                  <a:srgbClr val="FF0000"/>
                </a:solidFill>
                <a:latin typeface="HG創英ﾌﾟﾚｾﾞﾝｽEB" panose="02020809000000000000" pitchFamily="17" charset="-128"/>
                <a:ea typeface="HG創英ﾌﾟﾚｾﾞﾝｽEB" panose="02020809000000000000" pitchFamily="17" charset="-128"/>
              </a:rPr>
              <a:t>夢幻響</a:t>
            </a:r>
            <a:endParaRPr kumimoji="1" lang="en-US" altLang="ja-JP" dirty="0">
              <a:ln w="9525">
                <a:noFill/>
              </a:ln>
              <a:solidFill>
                <a:srgbClr val="FF0000"/>
              </a:solidFill>
              <a:latin typeface="HG創英ﾌﾟﾚｾﾞﾝｽEB" panose="02020809000000000000" pitchFamily="17" charset="-128"/>
              <a:ea typeface="HG創英ﾌﾟﾚｾﾞﾝｽEB" panose="02020809000000000000" pitchFamily="17" charset="-128"/>
            </a:endParaRPr>
          </a:p>
        </p:txBody>
      </p:sp>
      <p:sp>
        <p:nvSpPr>
          <p:cNvPr id="541" name="テキスト ボックス 540">
            <a:extLst>
              <a:ext uri="{FF2B5EF4-FFF2-40B4-BE49-F238E27FC236}">
                <a16:creationId xmlns:a16="http://schemas.microsoft.com/office/drawing/2014/main" id="{2A6625CC-75F3-EE1D-5AC9-E9D1684F9BA4}"/>
              </a:ext>
            </a:extLst>
          </p:cNvPr>
          <p:cNvSpPr txBox="1"/>
          <p:nvPr/>
        </p:nvSpPr>
        <p:spPr>
          <a:xfrm>
            <a:off x="7977474" y="3970223"/>
            <a:ext cx="1908000" cy="615553"/>
          </a:xfrm>
          <a:prstGeom prst="rect">
            <a:avLst/>
          </a:prstGeom>
          <a:noFill/>
        </p:spPr>
        <p:txBody>
          <a:bodyPr wrap="square" rtlCol="0">
            <a:spAutoFit/>
          </a:bodyPr>
          <a:lstStyle/>
          <a:p>
            <a:pPr algn="ctr" defTabSz="443123">
              <a:defRPr/>
            </a:pPr>
            <a:r>
              <a:rPr kumimoji="1" lang="en-US" altLang="ja-JP" sz="2000" dirty="0">
                <a:latin typeface="HG創英角ｺﾞｼｯｸUB" panose="020B0909000000000000" pitchFamily="49" charset="-128"/>
                <a:ea typeface="HG創英角ｺﾞｼｯｸUB" panose="020B0909000000000000" pitchFamily="49" charset="-128"/>
              </a:rPr>
              <a:t>18,000</a:t>
            </a:r>
            <a:r>
              <a:rPr kumimoji="1" lang="ja-JP" altLang="en-US" sz="2000" dirty="0">
                <a:latin typeface="HG創英角ｺﾞｼｯｸUB" panose="020B0909000000000000" pitchFamily="49" charset="-128"/>
                <a:ea typeface="HG創英角ｺﾞｼｯｸUB" panose="020B0909000000000000" pitchFamily="49" charset="-128"/>
              </a:rPr>
              <a:t>円</a:t>
            </a:r>
            <a:endParaRPr kumimoji="1" lang="en-US" altLang="ja-JP" sz="2000" dirty="0">
              <a:latin typeface="HG創英角ｺﾞｼｯｸUB" panose="020B0909000000000000" pitchFamily="49" charset="-128"/>
              <a:ea typeface="HG創英角ｺﾞｼｯｸUB" panose="020B0909000000000000" pitchFamily="49" charset="-128"/>
            </a:endParaRPr>
          </a:p>
          <a:p>
            <a:pPr algn="ctr" defTabSz="443123">
              <a:defRPr/>
            </a:pPr>
            <a:r>
              <a:rPr kumimoji="1" lang="en-US" altLang="ja-JP" sz="1400" dirty="0">
                <a:latin typeface="HG創英角ｺﾞｼｯｸUB" panose="020B0909000000000000" pitchFamily="49" charset="-128"/>
                <a:ea typeface="HG創英角ｺﾞｼｯｸUB" panose="020B0909000000000000" pitchFamily="49" charset="-128"/>
              </a:rPr>
              <a:t>(</a:t>
            </a:r>
            <a:r>
              <a:rPr kumimoji="1" lang="ja-JP" altLang="en-US" sz="1400" dirty="0">
                <a:highlight>
                  <a:srgbClr val="FFFF00"/>
                </a:highlight>
                <a:latin typeface="HG創英角ｺﾞｼｯｸUB" panose="020B0909000000000000" pitchFamily="49" charset="-128"/>
                <a:ea typeface="HG創英角ｺﾞｼｯｸUB" panose="020B0909000000000000" pitchFamily="49" charset="-128"/>
              </a:rPr>
              <a:t>移動支援</a:t>
            </a:r>
            <a:r>
              <a:rPr kumimoji="1" lang="en-US" altLang="ja-JP" sz="1400" dirty="0">
                <a:highlight>
                  <a:srgbClr val="FFFF00"/>
                </a:highlight>
                <a:latin typeface="HG創英角ｺﾞｼｯｸUB" panose="020B0909000000000000" pitchFamily="49" charset="-128"/>
                <a:ea typeface="HG創英角ｺﾞｼｯｸUB" panose="020B0909000000000000" pitchFamily="49" charset="-128"/>
              </a:rPr>
              <a:t>10,000</a:t>
            </a:r>
            <a:r>
              <a:rPr kumimoji="1" lang="ja-JP" altLang="en-US" sz="1400" dirty="0">
                <a:highlight>
                  <a:srgbClr val="FFFF00"/>
                </a:highlight>
                <a:latin typeface="HG創英角ｺﾞｼｯｸUB" panose="020B0909000000000000" pitchFamily="49" charset="-128"/>
                <a:ea typeface="HG創英角ｺﾞｼｯｸUB" panose="020B0909000000000000" pitchFamily="49" charset="-128"/>
              </a:rPr>
              <a:t>円</a:t>
            </a:r>
            <a:r>
              <a:rPr kumimoji="1" lang="en-US" altLang="ja-JP" sz="1400" dirty="0">
                <a:latin typeface="HG創英角ｺﾞｼｯｸUB" panose="020B0909000000000000" pitchFamily="49" charset="-128"/>
                <a:ea typeface="HG創英角ｺﾞｼｯｸUB" panose="020B0909000000000000" pitchFamily="49" charset="-128"/>
              </a:rPr>
              <a:t>)</a:t>
            </a:r>
          </a:p>
        </p:txBody>
      </p:sp>
      <p:sp>
        <p:nvSpPr>
          <p:cNvPr id="542" name="正方形/長方形 541">
            <a:extLst>
              <a:ext uri="{FF2B5EF4-FFF2-40B4-BE49-F238E27FC236}">
                <a16:creationId xmlns:a16="http://schemas.microsoft.com/office/drawing/2014/main" id="{523CE165-909D-B2C3-8ADD-CEB1D7C83BE2}"/>
              </a:ext>
            </a:extLst>
          </p:cNvPr>
          <p:cNvSpPr/>
          <p:nvPr/>
        </p:nvSpPr>
        <p:spPr>
          <a:xfrm>
            <a:off x="13761140" y="2283509"/>
            <a:ext cx="1154482" cy="184666"/>
          </a:xfrm>
          <a:prstGeom prst="rect">
            <a:avLst/>
          </a:prstGeom>
          <a:noFill/>
        </p:spPr>
        <p:txBody>
          <a:bodyPr wrap="none" lIns="91440" tIns="45720" rIns="91440" bIns="45720">
            <a:spAutoFit/>
          </a:bodyPr>
          <a:lstStyle/>
          <a:p>
            <a:pPr algn="ctr"/>
            <a:r>
              <a:rPr lang="en-US" altLang="ja-JP" sz="600" b="1" cap="none" spc="0" dirty="0">
                <a:ln w="0"/>
                <a:solidFill>
                  <a:schemeClr val="bg1"/>
                </a:solidFill>
                <a:latin typeface="ＭＳ Ｐゴシック" panose="020B0600070205080204" pitchFamily="50" charset="-128"/>
                <a:ea typeface="ＭＳ Ｐゴシック" panose="020B0600070205080204" pitchFamily="50" charset="-128"/>
              </a:rPr>
              <a:t>※</a:t>
            </a:r>
            <a:r>
              <a:rPr lang="ja-JP" altLang="en-US" sz="600" b="1" cap="none" spc="0" dirty="0">
                <a:ln w="0"/>
                <a:solidFill>
                  <a:schemeClr val="bg1"/>
                </a:solidFill>
                <a:latin typeface="ＭＳ Ｐゴシック" panose="020B0600070205080204" pitchFamily="50" charset="-128"/>
                <a:ea typeface="ＭＳ Ｐゴシック" panose="020B0600070205080204" pitchFamily="50" charset="-128"/>
              </a:rPr>
              <a:t>画像は</a:t>
            </a:r>
            <a:r>
              <a:rPr lang="en-US" altLang="ja-JP" sz="600" b="1" cap="none" spc="0" dirty="0">
                <a:ln w="0"/>
                <a:solidFill>
                  <a:schemeClr val="bg1"/>
                </a:solidFill>
                <a:latin typeface="ＭＳ Ｐゴシック" panose="020B0600070205080204" pitchFamily="50" charset="-128"/>
                <a:ea typeface="ＭＳ Ｐゴシック" panose="020B0600070205080204" pitchFamily="50" charset="-128"/>
              </a:rPr>
              <a:t>2022</a:t>
            </a:r>
            <a:r>
              <a:rPr lang="ja-JP" altLang="en-US" sz="600" b="1" cap="none" spc="0" dirty="0">
                <a:ln w="0"/>
                <a:solidFill>
                  <a:schemeClr val="bg1"/>
                </a:solidFill>
                <a:latin typeface="ＭＳ Ｐゴシック" panose="020B0600070205080204" pitchFamily="50" charset="-128"/>
                <a:ea typeface="ＭＳ Ｐゴシック" panose="020B0600070205080204" pitchFamily="50" charset="-128"/>
              </a:rPr>
              <a:t>年のテーマです</a:t>
            </a:r>
          </a:p>
        </p:txBody>
      </p:sp>
      <p:pic>
        <p:nvPicPr>
          <p:cNvPr id="543" name="図 542">
            <a:extLst>
              <a:ext uri="{FF2B5EF4-FFF2-40B4-BE49-F238E27FC236}">
                <a16:creationId xmlns:a16="http://schemas.microsoft.com/office/drawing/2014/main" id="{7A2B5A44-D762-9F38-171E-3349CDB37CB7}"/>
              </a:ext>
            </a:extLst>
          </p:cNvPr>
          <p:cNvPicPr>
            <a:picLocks noChangeAspect="1"/>
          </p:cNvPicPr>
          <p:nvPr/>
        </p:nvPicPr>
        <p:blipFill rotWithShape="1">
          <a:blip r:embed="rId3"/>
          <a:srcRect l="5727" t="50000" r="4191"/>
          <a:stretch/>
        </p:blipFill>
        <p:spPr>
          <a:xfrm>
            <a:off x="9891260" y="4813457"/>
            <a:ext cx="5004954" cy="352800"/>
          </a:xfrm>
          <a:prstGeom prst="rect">
            <a:avLst/>
          </a:prstGeom>
        </p:spPr>
      </p:pic>
      <p:sp>
        <p:nvSpPr>
          <p:cNvPr id="544" name="楕円 543">
            <a:extLst>
              <a:ext uri="{FF2B5EF4-FFF2-40B4-BE49-F238E27FC236}">
                <a16:creationId xmlns:a16="http://schemas.microsoft.com/office/drawing/2014/main" id="{98E39919-36CB-0560-777B-C6FC582DE7E3}"/>
              </a:ext>
            </a:extLst>
          </p:cNvPr>
          <p:cNvSpPr/>
          <p:nvPr/>
        </p:nvSpPr>
        <p:spPr>
          <a:xfrm>
            <a:off x="10028840" y="4929491"/>
            <a:ext cx="519942" cy="180000"/>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718" dirty="0">
                <a:solidFill>
                  <a:schemeClr val="bg1"/>
                </a:solidFill>
                <a:latin typeface="HG創英角ｺﾞｼｯｸUB" panose="020B0909000000000000" pitchFamily="49" charset="-128"/>
                <a:ea typeface="HG創英角ｺﾞｼｯｸUB" panose="020B0909000000000000" pitchFamily="49" charset="-128"/>
              </a:rPr>
              <a:t>R6-0227</a:t>
            </a:r>
            <a:endParaRPr kumimoji="1" lang="ja-JP" altLang="en-US" sz="718"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545" name="テキスト ボックス 544">
            <a:extLst>
              <a:ext uri="{FF2B5EF4-FFF2-40B4-BE49-F238E27FC236}">
                <a16:creationId xmlns:a16="http://schemas.microsoft.com/office/drawing/2014/main" id="{B3294BD2-A2A0-3A4F-5F4F-310974AD072B}"/>
              </a:ext>
            </a:extLst>
          </p:cNvPr>
          <p:cNvSpPr txBox="1"/>
          <p:nvPr/>
        </p:nvSpPr>
        <p:spPr>
          <a:xfrm>
            <a:off x="7980434" y="5204280"/>
            <a:ext cx="828000" cy="241476"/>
          </a:xfrm>
          <a:prstGeom prst="rect">
            <a:avLst/>
          </a:prstGeom>
          <a:noFill/>
        </p:spPr>
        <p:txBody>
          <a:bodyPr wrap="square" rtlCol="0">
            <a:spAutoFit/>
          </a:bodyPr>
          <a:lstStyle/>
          <a:p>
            <a:r>
              <a:rPr kumimoji="1" lang="ja-JP" altLang="en-US" sz="969" dirty="0">
                <a:latin typeface="メイリオ" panose="020B0604030504040204" pitchFamily="50" charset="-128"/>
                <a:ea typeface="メイリオ" panose="020B0604030504040204" pitchFamily="50" charset="-128"/>
              </a:rPr>
              <a:t>担当</a:t>
            </a:r>
            <a:r>
              <a:rPr kumimoji="1" lang="en-US" altLang="ja-JP" sz="969" dirty="0">
                <a:latin typeface="メイリオ" panose="020B0604030504040204" pitchFamily="50" charset="-128"/>
                <a:ea typeface="メイリオ" panose="020B0604030504040204" pitchFamily="50" charset="-128"/>
              </a:rPr>
              <a:t>:</a:t>
            </a:r>
            <a:r>
              <a:rPr kumimoji="1" lang="ja-JP" altLang="en-US" sz="969" dirty="0">
                <a:latin typeface="メイリオ" panose="020B0604030504040204" pitchFamily="50" charset="-128"/>
                <a:ea typeface="メイリオ" panose="020B0604030504040204" pitchFamily="50" charset="-128"/>
              </a:rPr>
              <a:t>國井</a:t>
            </a:r>
          </a:p>
        </p:txBody>
      </p:sp>
      <p:sp>
        <p:nvSpPr>
          <p:cNvPr id="546" name="楕円 545">
            <a:extLst>
              <a:ext uri="{FF2B5EF4-FFF2-40B4-BE49-F238E27FC236}">
                <a16:creationId xmlns:a16="http://schemas.microsoft.com/office/drawing/2014/main" id="{F0B57A40-92BC-FFE9-7917-A12747B8A6A9}"/>
              </a:ext>
            </a:extLst>
          </p:cNvPr>
          <p:cNvSpPr/>
          <p:nvPr/>
        </p:nvSpPr>
        <p:spPr>
          <a:xfrm>
            <a:off x="8693134" y="5217390"/>
            <a:ext cx="354506" cy="180127"/>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600" dirty="0">
                <a:solidFill>
                  <a:schemeClr val="bg1"/>
                </a:solidFill>
                <a:latin typeface="HG創英角ｺﾞｼｯｸUB" panose="020B0909000000000000" pitchFamily="49" charset="-128"/>
                <a:ea typeface="HG創英角ｺﾞｼｯｸUB" panose="020B0909000000000000" pitchFamily="49" charset="-128"/>
              </a:rPr>
              <a:t>短距離</a:t>
            </a:r>
            <a:endParaRPr kumimoji="1" lang="ja-JP" altLang="en-US" sz="600" dirty="0"/>
          </a:p>
        </p:txBody>
      </p:sp>
      <p:sp>
        <p:nvSpPr>
          <p:cNvPr id="547" name="テキスト ボックス 546">
            <a:extLst>
              <a:ext uri="{FF2B5EF4-FFF2-40B4-BE49-F238E27FC236}">
                <a16:creationId xmlns:a16="http://schemas.microsoft.com/office/drawing/2014/main" id="{2C0173FF-8A00-3946-E91C-53C817189A1E}"/>
              </a:ext>
            </a:extLst>
          </p:cNvPr>
          <p:cNvSpPr txBox="1"/>
          <p:nvPr/>
        </p:nvSpPr>
        <p:spPr>
          <a:xfrm>
            <a:off x="10337425" y="4766010"/>
            <a:ext cx="4109949" cy="369332"/>
          </a:xfrm>
          <a:prstGeom prst="rect">
            <a:avLst/>
          </a:prstGeom>
          <a:noFill/>
        </p:spPr>
        <p:txBody>
          <a:bodyPr wrap="square" rtlCol="0">
            <a:spAutoFit/>
          </a:bodyPr>
          <a:lstStyle/>
          <a:p>
            <a:pPr algn="ctr"/>
            <a:r>
              <a:rPr kumimoji="1" lang="ja-JP" altLang="en-US" dirty="0">
                <a:ln w="9525">
                  <a:noFill/>
                </a:ln>
                <a:solidFill>
                  <a:srgbClr val="FF0000"/>
                </a:solidFill>
                <a:latin typeface="HG創英ﾌﾟﾚｾﾞﾝｽEB" panose="02020809000000000000" pitchFamily="17" charset="-128"/>
                <a:ea typeface="HG創英ﾌﾟﾚｾﾞﾝｽEB" panose="02020809000000000000" pitchFamily="17" charset="-128"/>
              </a:rPr>
              <a:t>観心寺</a:t>
            </a:r>
            <a:r>
              <a:rPr kumimoji="1" lang="en-US" altLang="ja-JP" dirty="0">
                <a:ln w="9525">
                  <a:noFill/>
                </a:ln>
                <a:solidFill>
                  <a:srgbClr val="FF0000"/>
                </a:solidFill>
                <a:latin typeface="HG創英ﾌﾟﾚｾﾞﾝｽEB" panose="02020809000000000000" pitchFamily="17" charset="-128"/>
                <a:ea typeface="HG創英ﾌﾟﾚｾﾞﾝｽEB" panose="02020809000000000000" pitchFamily="17" charset="-128"/>
              </a:rPr>
              <a:t>『</a:t>
            </a:r>
            <a:r>
              <a:rPr kumimoji="1" lang="ja-JP" altLang="en-US" dirty="0">
                <a:ln w="9525">
                  <a:noFill/>
                </a:ln>
                <a:solidFill>
                  <a:srgbClr val="FF0000"/>
                </a:solidFill>
                <a:latin typeface="HG創英ﾌﾟﾚｾﾞﾝｽEB" panose="02020809000000000000" pitchFamily="17" charset="-128"/>
                <a:ea typeface="HG創英ﾌﾟﾚｾﾞﾝｽEB" panose="02020809000000000000" pitchFamily="17" charset="-128"/>
              </a:rPr>
              <a:t>梅園</a:t>
            </a:r>
            <a:r>
              <a:rPr kumimoji="1" lang="en-US" altLang="ja-JP" dirty="0">
                <a:ln w="9525">
                  <a:noFill/>
                </a:ln>
                <a:solidFill>
                  <a:srgbClr val="FF0000"/>
                </a:solidFill>
                <a:latin typeface="HG創英ﾌﾟﾚｾﾞﾝｽEB" panose="02020809000000000000" pitchFamily="17" charset="-128"/>
                <a:ea typeface="HG創英ﾌﾟﾚｾﾞﾝｽEB" panose="02020809000000000000" pitchFamily="17" charset="-128"/>
              </a:rPr>
              <a:t>』</a:t>
            </a:r>
            <a:r>
              <a:rPr kumimoji="1" lang="ja-JP" altLang="en-US" sz="1600" dirty="0">
                <a:ln w="9525">
                  <a:noFill/>
                </a:ln>
                <a:solidFill>
                  <a:srgbClr val="FF0000"/>
                </a:solidFill>
                <a:latin typeface="HG創英ﾌﾟﾚｾﾞﾝｽEB" panose="02020809000000000000" pitchFamily="17" charset="-128"/>
                <a:ea typeface="HG創英ﾌﾟﾚｾﾞﾝｽEB" panose="02020809000000000000" pitchFamily="17" charset="-128"/>
              </a:rPr>
              <a:t>と</a:t>
            </a:r>
            <a:r>
              <a:rPr kumimoji="1" lang="ja-JP" altLang="en-US" dirty="0">
                <a:ln w="9525">
                  <a:noFill/>
                </a:ln>
                <a:solidFill>
                  <a:srgbClr val="FF0000"/>
                </a:solidFill>
                <a:latin typeface="HG創英ﾌﾟﾚｾﾞﾝｽEB" panose="02020809000000000000" pitchFamily="17" charset="-128"/>
                <a:ea typeface="HG創英ﾌﾟﾚｾﾞﾝｽEB" panose="02020809000000000000" pitchFamily="17" charset="-128"/>
              </a:rPr>
              <a:t> 喜一での昼食</a:t>
            </a:r>
            <a:endParaRPr kumimoji="1" lang="en-US" altLang="ja-JP" dirty="0">
              <a:ln w="9525">
                <a:noFill/>
              </a:ln>
              <a:solidFill>
                <a:srgbClr val="FF0000"/>
              </a:solidFill>
              <a:latin typeface="HG創英ﾌﾟﾚｾﾞﾝｽEB" panose="02020809000000000000" pitchFamily="17" charset="-128"/>
              <a:ea typeface="HG創英ﾌﾟﾚｾﾞﾝｽEB" panose="02020809000000000000" pitchFamily="17" charset="-128"/>
            </a:endParaRPr>
          </a:p>
        </p:txBody>
      </p:sp>
      <p:sp>
        <p:nvSpPr>
          <p:cNvPr id="548" name="テキスト ボックス 547">
            <a:extLst>
              <a:ext uri="{FF2B5EF4-FFF2-40B4-BE49-F238E27FC236}">
                <a16:creationId xmlns:a16="http://schemas.microsoft.com/office/drawing/2014/main" id="{B2D93458-129A-BD9F-0B92-C6EE61EBD8FD}"/>
              </a:ext>
            </a:extLst>
          </p:cNvPr>
          <p:cNvSpPr txBox="1"/>
          <p:nvPr/>
        </p:nvSpPr>
        <p:spPr>
          <a:xfrm>
            <a:off x="7981461" y="5557039"/>
            <a:ext cx="1908000" cy="400110"/>
          </a:xfrm>
          <a:prstGeom prst="rect">
            <a:avLst/>
          </a:prstGeom>
          <a:noFill/>
        </p:spPr>
        <p:txBody>
          <a:bodyPr wrap="square" rtlCol="0">
            <a:spAutoFit/>
          </a:bodyPr>
          <a:lstStyle/>
          <a:p>
            <a:pPr algn="ctr" defTabSz="493456">
              <a:defRPr/>
            </a:pPr>
            <a:r>
              <a:rPr kumimoji="1" lang="en-US" altLang="ja-JP" sz="2000" dirty="0">
                <a:latin typeface="HG創英角ｺﾞｼｯｸUB" panose="020B0909000000000000" pitchFamily="49" charset="-128"/>
                <a:ea typeface="HG創英角ｺﾞｼｯｸUB" panose="020B0909000000000000" pitchFamily="49" charset="-128"/>
              </a:rPr>
              <a:t>10,000</a:t>
            </a:r>
            <a:r>
              <a:rPr kumimoji="1" lang="ja-JP" altLang="en-US" sz="2000" dirty="0">
                <a:latin typeface="HG創英角ｺﾞｼｯｸUB" panose="020B0909000000000000" pitchFamily="49" charset="-128"/>
                <a:ea typeface="HG創英角ｺﾞｼｯｸUB" panose="020B0909000000000000" pitchFamily="49" charset="-128"/>
              </a:rPr>
              <a:t>円</a:t>
            </a:r>
            <a:endParaRPr kumimoji="1" lang="en-US" altLang="ja-JP" sz="1400" dirty="0">
              <a:latin typeface="HG創英角ｺﾞｼｯｸUB" panose="020B0909000000000000" pitchFamily="49" charset="-128"/>
              <a:ea typeface="HG創英角ｺﾞｼｯｸUB" panose="020B0909000000000000" pitchFamily="49" charset="-128"/>
            </a:endParaRPr>
          </a:p>
        </p:txBody>
      </p:sp>
      <p:sp>
        <p:nvSpPr>
          <p:cNvPr id="549" name="テキスト ボックス 548">
            <a:extLst>
              <a:ext uri="{FF2B5EF4-FFF2-40B4-BE49-F238E27FC236}">
                <a16:creationId xmlns:a16="http://schemas.microsoft.com/office/drawing/2014/main" id="{6B253E37-D67A-2217-04A0-9FF71EDBDC77}"/>
              </a:ext>
            </a:extLst>
          </p:cNvPr>
          <p:cNvSpPr txBox="1"/>
          <p:nvPr/>
        </p:nvSpPr>
        <p:spPr>
          <a:xfrm>
            <a:off x="7971935" y="6067038"/>
            <a:ext cx="2003711" cy="200055"/>
          </a:xfrm>
          <a:prstGeom prst="rect">
            <a:avLst/>
          </a:prstGeom>
          <a:noFill/>
        </p:spPr>
        <p:txBody>
          <a:bodyPr wrap="square" rtlCol="0">
            <a:spAutoFit/>
          </a:bodyPr>
          <a:lstStyle/>
          <a:p>
            <a:r>
              <a:rPr kumimoji="1" lang="ja-JP" altLang="en-US" sz="700" dirty="0">
                <a:latin typeface="メイリオ" panose="020B0604030504040204" pitchFamily="50" charset="-128"/>
                <a:ea typeface="メイリオ" panose="020B0604030504040204" pitchFamily="50" charset="-128"/>
              </a:rPr>
              <a:t>昼食</a:t>
            </a:r>
            <a:r>
              <a:rPr kumimoji="1" lang="en-US" altLang="ja-JP" sz="700" dirty="0">
                <a:latin typeface="メイリオ" panose="020B0604030504040204" pitchFamily="50" charset="-128"/>
                <a:ea typeface="メイリオ" panose="020B0604030504040204" pitchFamily="50" charset="-128"/>
              </a:rPr>
              <a:t>: </a:t>
            </a:r>
            <a:r>
              <a:rPr kumimoji="1" lang="ja-JP" altLang="en-US" sz="700" dirty="0">
                <a:latin typeface="メイリオ" panose="020B0604030504040204" pitchFamily="50" charset="-128"/>
                <a:ea typeface="メイリオ" panose="020B0604030504040204" pitchFamily="50" charset="-128"/>
              </a:rPr>
              <a:t>季節の三段弁当</a:t>
            </a:r>
          </a:p>
        </p:txBody>
      </p:sp>
      <p:sp>
        <p:nvSpPr>
          <p:cNvPr id="550" name="テキスト ボックス 549">
            <a:extLst>
              <a:ext uri="{FF2B5EF4-FFF2-40B4-BE49-F238E27FC236}">
                <a16:creationId xmlns:a16="http://schemas.microsoft.com/office/drawing/2014/main" id="{92FF1D44-B8DC-AAD5-5BC2-03FAB659108F}"/>
              </a:ext>
            </a:extLst>
          </p:cNvPr>
          <p:cNvSpPr txBox="1"/>
          <p:nvPr/>
        </p:nvSpPr>
        <p:spPr>
          <a:xfrm>
            <a:off x="9887105" y="5156289"/>
            <a:ext cx="2819600" cy="1138773"/>
          </a:xfrm>
          <a:prstGeom prst="rect">
            <a:avLst/>
          </a:prstGeom>
          <a:noFill/>
        </p:spPr>
        <p:txBody>
          <a:bodyPr wrap="square" rtlCol="0">
            <a:spAutoFit/>
          </a:bodyPr>
          <a:lstStyle/>
          <a:p>
            <a:pPr defTabSz="640596">
              <a:defRPr/>
            </a:pPr>
            <a:r>
              <a:rPr kumimoji="1" lang="en-US" altLang="ja-JP" sz="1000" b="1" dirty="0">
                <a:solidFill>
                  <a:prstClr val="black"/>
                </a:solidFill>
                <a:latin typeface="メイリオ" panose="020B0604030504040204" pitchFamily="50" charset="-128"/>
                <a:ea typeface="メイリオ" panose="020B0604030504040204" pitchFamily="50" charset="-128"/>
              </a:rPr>
              <a:t>10:00-10:30</a:t>
            </a:r>
            <a:r>
              <a:rPr kumimoji="1" lang="ja-JP" altLang="en-US" sz="1000" dirty="0">
                <a:solidFill>
                  <a:prstClr val="black"/>
                </a:solidFill>
                <a:latin typeface="メイリオ" panose="020B0604030504040204" pitchFamily="50" charset="-128"/>
                <a:ea typeface="メイリオ" panose="020B0604030504040204" pitchFamily="50" charset="-128"/>
              </a:rPr>
              <a:t> 各ご自宅＝＝</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defTabSz="640596">
              <a:defRPr/>
            </a:pPr>
            <a:r>
              <a:rPr kumimoji="1" lang="en-US" altLang="ja-JP" sz="1000" dirty="0">
                <a:solidFill>
                  <a:prstClr val="black"/>
                </a:solidFill>
                <a:latin typeface="メイリオ" panose="020B0604030504040204" pitchFamily="50" charset="-128"/>
                <a:ea typeface="メイリオ" panose="020B0604030504040204" pitchFamily="50" charset="-128"/>
              </a:rPr>
              <a:t>11:15 </a:t>
            </a:r>
            <a:r>
              <a:rPr kumimoji="1" lang="ja-JP" altLang="en-US" sz="1000" dirty="0">
                <a:solidFill>
                  <a:prstClr val="black"/>
                </a:solidFill>
                <a:latin typeface="メイリオ" panose="020B0604030504040204" pitchFamily="50" charset="-128"/>
                <a:ea typeface="メイリオ" panose="020B0604030504040204" pitchFamily="50" charset="-128"/>
              </a:rPr>
              <a:t>観心寺参拝＝＝</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defTabSz="640596">
              <a:defRPr/>
            </a:pPr>
            <a:r>
              <a:rPr kumimoji="1" lang="ja-JP" altLang="en-US" sz="1000" dirty="0">
                <a:solidFill>
                  <a:prstClr val="black"/>
                </a:solidFill>
                <a:latin typeface="メイリオ" panose="020B0604030504040204" pitchFamily="50" charset="-128"/>
                <a:ea typeface="メイリオ" panose="020B0604030504040204" pitchFamily="50" charset="-128"/>
              </a:rPr>
              <a:t>　　　　 梅園、境内散策</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defTabSz="640596">
              <a:defRPr/>
            </a:pPr>
            <a:r>
              <a:rPr kumimoji="1" lang="en-US" altLang="ja-JP" sz="1000" dirty="0">
                <a:solidFill>
                  <a:prstClr val="black"/>
                </a:solidFill>
                <a:latin typeface="メイリオ" panose="020B0604030504040204" pitchFamily="50" charset="-128"/>
                <a:ea typeface="メイリオ" panose="020B0604030504040204" pitchFamily="50" charset="-128"/>
              </a:rPr>
              <a:t>12:30 </a:t>
            </a:r>
            <a:r>
              <a:rPr kumimoji="1" lang="ja-JP" altLang="en-US" sz="1000" dirty="0">
                <a:solidFill>
                  <a:prstClr val="black"/>
                </a:solidFill>
                <a:latin typeface="メイリオ" panose="020B0604030504040204" pitchFamily="50" charset="-128"/>
                <a:ea typeface="メイリオ" panose="020B0604030504040204" pitchFamily="50" charset="-128"/>
              </a:rPr>
              <a:t>日本料理 喜一＝＝</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defTabSz="640596">
              <a:defRPr/>
            </a:pPr>
            <a:r>
              <a:rPr kumimoji="1" lang="en-US" altLang="ja-JP" sz="1000" b="1" dirty="0">
                <a:solidFill>
                  <a:prstClr val="black"/>
                </a:solidFill>
                <a:latin typeface="メイリオ" panose="020B0604030504040204" pitchFamily="50" charset="-128"/>
                <a:ea typeface="メイリオ" panose="020B0604030504040204" pitchFamily="50" charset="-128"/>
              </a:rPr>
              <a:t>15:00-15:30</a:t>
            </a:r>
            <a:r>
              <a:rPr kumimoji="1" lang="ja-JP" altLang="en-US" sz="1000" dirty="0">
                <a:solidFill>
                  <a:prstClr val="black"/>
                </a:solidFill>
                <a:latin typeface="メイリオ" panose="020B0604030504040204" pitchFamily="50" charset="-128"/>
                <a:ea typeface="メイリオ" panose="020B0604030504040204" pitchFamily="50" charset="-128"/>
              </a:rPr>
              <a:t> 各ご自宅</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defTabSz="640596">
              <a:defRPr/>
            </a:pPr>
            <a:r>
              <a:rPr kumimoji="1" lang="ja-JP" altLang="en-US" sz="900" b="1" dirty="0">
                <a:solidFill>
                  <a:srgbClr val="FF0000"/>
                </a:solidFill>
                <a:latin typeface="メイリオ" panose="020B0604030504040204" pitchFamily="50" charset="-128"/>
                <a:ea typeface="メイリオ" panose="020B0604030504040204" pitchFamily="50" charset="-128"/>
              </a:rPr>
              <a:t>河内長野の梅といえば観心寺</a:t>
            </a:r>
            <a:endParaRPr kumimoji="1" lang="en-US" altLang="ja-JP" sz="900" b="1" dirty="0">
              <a:solidFill>
                <a:prstClr val="black"/>
              </a:solidFill>
              <a:latin typeface="メイリオ" panose="020B0604030504040204" pitchFamily="50" charset="-128"/>
              <a:ea typeface="メイリオ" panose="020B0604030504040204" pitchFamily="50" charset="-128"/>
            </a:endParaRPr>
          </a:p>
          <a:p>
            <a:pPr defTabSz="640596">
              <a:defRPr/>
            </a:pPr>
            <a:r>
              <a:rPr kumimoji="1" lang="ja-JP" altLang="en-US" sz="900" b="1" dirty="0">
                <a:solidFill>
                  <a:srgbClr val="FF0000"/>
                </a:solidFill>
                <a:latin typeface="メイリオ" panose="020B0604030504040204" pitchFamily="50" charset="-128"/>
                <a:ea typeface="メイリオ" panose="020B0604030504040204" pitchFamily="50" charset="-128"/>
              </a:rPr>
              <a:t>老舗料亭　喜一での昼食をお楽しみください</a:t>
            </a:r>
          </a:p>
        </p:txBody>
      </p:sp>
      <p:pic>
        <p:nvPicPr>
          <p:cNvPr id="551" name="図 550">
            <a:extLst>
              <a:ext uri="{FF2B5EF4-FFF2-40B4-BE49-F238E27FC236}">
                <a16:creationId xmlns:a16="http://schemas.microsoft.com/office/drawing/2014/main" id="{9D09DF8E-A2C1-6F00-F0DA-17265D5BCF7A}"/>
              </a:ext>
            </a:extLst>
          </p:cNvPr>
          <p:cNvPicPr>
            <a:picLocks noChangeAspect="1"/>
          </p:cNvPicPr>
          <p:nvPr/>
        </p:nvPicPr>
        <p:blipFill rotWithShape="1">
          <a:blip r:embed="rId3"/>
          <a:srcRect l="5727" t="50000" r="4191"/>
          <a:stretch/>
        </p:blipFill>
        <p:spPr>
          <a:xfrm>
            <a:off x="9891035" y="6281622"/>
            <a:ext cx="5004954" cy="352800"/>
          </a:xfrm>
          <a:prstGeom prst="rect">
            <a:avLst/>
          </a:prstGeom>
        </p:spPr>
      </p:pic>
      <p:sp>
        <p:nvSpPr>
          <p:cNvPr id="552" name="楕円 551">
            <a:extLst>
              <a:ext uri="{FF2B5EF4-FFF2-40B4-BE49-F238E27FC236}">
                <a16:creationId xmlns:a16="http://schemas.microsoft.com/office/drawing/2014/main" id="{022EEFB8-9D16-2580-E6A5-7D6266A90260}"/>
              </a:ext>
            </a:extLst>
          </p:cNvPr>
          <p:cNvSpPr/>
          <p:nvPr/>
        </p:nvSpPr>
        <p:spPr>
          <a:xfrm>
            <a:off x="10030415" y="6409104"/>
            <a:ext cx="519942" cy="180000"/>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718" dirty="0">
                <a:solidFill>
                  <a:schemeClr val="bg1"/>
                </a:solidFill>
                <a:latin typeface="HG創英角ｺﾞｼｯｸUB" panose="020B0909000000000000" pitchFamily="49" charset="-128"/>
                <a:ea typeface="HG創英角ｺﾞｼｯｸUB" panose="020B0909000000000000" pitchFamily="49" charset="-128"/>
              </a:rPr>
              <a:t>R6-0229</a:t>
            </a:r>
            <a:endParaRPr kumimoji="1" lang="ja-JP" altLang="en-US" sz="718"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553" name="テキスト ボックス 552">
            <a:extLst>
              <a:ext uri="{FF2B5EF4-FFF2-40B4-BE49-F238E27FC236}">
                <a16:creationId xmlns:a16="http://schemas.microsoft.com/office/drawing/2014/main" id="{6917E083-9760-EDBC-A24D-A2DD1441F559}"/>
              </a:ext>
            </a:extLst>
          </p:cNvPr>
          <p:cNvSpPr txBox="1"/>
          <p:nvPr/>
        </p:nvSpPr>
        <p:spPr>
          <a:xfrm>
            <a:off x="7980209" y="6672463"/>
            <a:ext cx="828000" cy="241476"/>
          </a:xfrm>
          <a:prstGeom prst="rect">
            <a:avLst/>
          </a:prstGeom>
          <a:noFill/>
        </p:spPr>
        <p:txBody>
          <a:bodyPr wrap="square" rtlCol="0">
            <a:spAutoFit/>
          </a:bodyPr>
          <a:lstStyle/>
          <a:p>
            <a:r>
              <a:rPr kumimoji="1" lang="ja-JP" altLang="en-US" sz="969" dirty="0">
                <a:latin typeface="メイリオ" panose="020B0604030504040204" pitchFamily="50" charset="-128"/>
                <a:ea typeface="メイリオ" panose="020B0604030504040204" pitchFamily="50" charset="-128"/>
              </a:rPr>
              <a:t>担当</a:t>
            </a:r>
            <a:r>
              <a:rPr kumimoji="1" lang="en-US" altLang="ja-JP" sz="969" dirty="0">
                <a:latin typeface="メイリオ" panose="020B0604030504040204" pitchFamily="50" charset="-128"/>
                <a:ea typeface="メイリオ" panose="020B0604030504040204" pitchFamily="50" charset="-128"/>
              </a:rPr>
              <a:t>:</a:t>
            </a:r>
            <a:r>
              <a:rPr kumimoji="1" lang="ja-JP" altLang="en-US" sz="969" dirty="0">
                <a:latin typeface="メイリオ" panose="020B0604030504040204" pitchFamily="50" charset="-128"/>
                <a:ea typeface="メイリオ" panose="020B0604030504040204" pitchFamily="50" charset="-128"/>
              </a:rPr>
              <a:t>國井</a:t>
            </a:r>
          </a:p>
        </p:txBody>
      </p:sp>
      <p:sp>
        <p:nvSpPr>
          <p:cNvPr id="554" name="正方形/長方形 553">
            <a:extLst>
              <a:ext uri="{FF2B5EF4-FFF2-40B4-BE49-F238E27FC236}">
                <a16:creationId xmlns:a16="http://schemas.microsoft.com/office/drawing/2014/main" id="{AFB62278-6E29-70C6-008E-158D97D271D0}"/>
              </a:ext>
            </a:extLst>
          </p:cNvPr>
          <p:cNvSpPr/>
          <p:nvPr/>
        </p:nvSpPr>
        <p:spPr>
          <a:xfrm>
            <a:off x="9291571" y="6691584"/>
            <a:ext cx="576000" cy="16810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kumimoji="1" lang="ja-JP" altLang="en-US" sz="988" dirty="0">
                <a:solidFill>
                  <a:schemeClr val="tx1"/>
                </a:solidFill>
                <a:latin typeface="メイリオ" panose="020B0604030504040204" pitchFamily="50" charset="-128"/>
                <a:ea typeface="メイリオ" panose="020B0604030504040204" pitchFamily="50" charset="-128"/>
              </a:rPr>
              <a:t>藤井寺</a:t>
            </a:r>
          </a:p>
        </p:txBody>
      </p:sp>
      <p:sp>
        <p:nvSpPr>
          <p:cNvPr id="555" name="楕円 554">
            <a:extLst>
              <a:ext uri="{FF2B5EF4-FFF2-40B4-BE49-F238E27FC236}">
                <a16:creationId xmlns:a16="http://schemas.microsoft.com/office/drawing/2014/main" id="{B2D52210-FB0E-D0C3-296B-F49263D57B4C}"/>
              </a:ext>
            </a:extLst>
          </p:cNvPr>
          <p:cNvSpPr/>
          <p:nvPr/>
        </p:nvSpPr>
        <p:spPr>
          <a:xfrm>
            <a:off x="8694709" y="6685573"/>
            <a:ext cx="354506" cy="180127"/>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600" dirty="0">
                <a:solidFill>
                  <a:schemeClr val="bg1"/>
                </a:solidFill>
                <a:latin typeface="HG創英角ｺﾞｼｯｸUB" panose="020B0909000000000000" pitchFamily="49" charset="-128"/>
                <a:ea typeface="HG創英角ｺﾞｼｯｸUB" panose="020B0909000000000000" pitchFamily="49" charset="-128"/>
              </a:rPr>
              <a:t>中距離</a:t>
            </a:r>
            <a:endParaRPr kumimoji="1" lang="ja-JP" altLang="en-US" sz="600" dirty="0"/>
          </a:p>
        </p:txBody>
      </p:sp>
      <p:sp>
        <p:nvSpPr>
          <p:cNvPr id="556" name="テキスト ボックス 555">
            <a:extLst>
              <a:ext uri="{FF2B5EF4-FFF2-40B4-BE49-F238E27FC236}">
                <a16:creationId xmlns:a16="http://schemas.microsoft.com/office/drawing/2014/main" id="{721ACFE5-A706-4B5A-DDF7-C1D04A359D25}"/>
              </a:ext>
            </a:extLst>
          </p:cNvPr>
          <p:cNvSpPr txBox="1"/>
          <p:nvPr/>
        </p:nvSpPr>
        <p:spPr>
          <a:xfrm>
            <a:off x="10416373" y="6238365"/>
            <a:ext cx="3980330" cy="369332"/>
          </a:xfrm>
          <a:prstGeom prst="rect">
            <a:avLst/>
          </a:prstGeom>
          <a:noFill/>
        </p:spPr>
        <p:txBody>
          <a:bodyPr wrap="square">
            <a:spAutoFit/>
          </a:bodyPr>
          <a:lstStyle/>
          <a:p>
            <a:pPr algn="ctr"/>
            <a:r>
              <a:rPr kumimoji="1" lang="zh-TW" altLang="en-US" dirty="0">
                <a:ln w="9525">
                  <a:noFill/>
                </a:ln>
                <a:solidFill>
                  <a:srgbClr val="FF0000"/>
                </a:solidFill>
                <a:latin typeface="HG創英ﾌﾟﾚｾﾞﾝｽEB" panose="02020809000000000000" pitchFamily="17" charset="-128"/>
                <a:ea typeface="HG創英ﾌﾟﾚｾﾞﾝｽEB" panose="02020809000000000000" pitchFamily="17" charset="-128"/>
              </a:rPr>
              <a:t>道明寺天満宮</a:t>
            </a:r>
            <a:r>
              <a:rPr kumimoji="1" lang="en-US" altLang="zh-TW" dirty="0">
                <a:ln w="9525">
                  <a:noFill/>
                </a:ln>
                <a:solidFill>
                  <a:srgbClr val="FF0000"/>
                </a:solidFill>
                <a:latin typeface="HG創英ﾌﾟﾚｾﾞﾝｽEB" panose="02020809000000000000" pitchFamily="17" charset="-128"/>
                <a:ea typeface="HG創英ﾌﾟﾚｾﾞﾝｽEB" panose="02020809000000000000" pitchFamily="17" charset="-128"/>
              </a:rPr>
              <a:t>『</a:t>
            </a:r>
            <a:r>
              <a:rPr kumimoji="1" lang="zh-TW" altLang="en-US" dirty="0">
                <a:ln w="9525">
                  <a:noFill/>
                </a:ln>
                <a:solidFill>
                  <a:srgbClr val="FF0000"/>
                </a:solidFill>
                <a:latin typeface="HG創英ﾌﾟﾚｾﾞﾝｽEB" panose="02020809000000000000" pitchFamily="17" charset="-128"/>
                <a:ea typeface="HG創英ﾌﾟﾚｾﾞﾝｽEB" panose="02020809000000000000" pitchFamily="17" charset="-128"/>
              </a:rPr>
              <a:t>梅園</a:t>
            </a:r>
            <a:r>
              <a:rPr kumimoji="1" lang="en-US" altLang="zh-TW" dirty="0">
                <a:ln w="9525">
                  <a:noFill/>
                </a:ln>
                <a:solidFill>
                  <a:srgbClr val="FF0000"/>
                </a:solidFill>
                <a:latin typeface="HG創英ﾌﾟﾚｾﾞﾝｽEB" panose="02020809000000000000" pitchFamily="17" charset="-128"/>
                <a:ea typeface="HG創英ﾌﾟﾚｾﾞﾝｽEB" panose="02020809000000000000" pitchFamily="17" charset="-128"/>
              </a:rPr>
              <a:t>』</a:t>
            </a:r>
            <a:endParaRPr kumimoji="1" lang="ja-JP" altLang="en-US" dirty="0">
              <a:ln w="9525">
                <a:noFill/>
              </a:ln>
              <a:solidFill>
                <a:srgbClr val="FF0000"/>
              </a:solidFill>
              <a:latin typeface="HG創英ﾌﾟﾚｾﾞﾝｽEB" panose="02020809000000000000" pitchFamily="17" charset="-128"/>
              <a:ea typeface="HG創英ﾌﾟﾚｾﾞﾝｽEB" panose="02020809000000000000" pitchFamily="17" charset="-128"/>
            </a:endParaRPr>
          </a:p>
        </p:txBody>
      </p:sp>
      <p:sp>
        <p:nvSpPr>
          <p:cNvPr id="557" name="テキスト ボックス 556">
            <a:extLst>
              <a:ext uri="{FF2B5EF4-FFF2-40B4-BE49-F238E27FC236}">
                <a16:creationId xmlns:a16="http://schemas.microsoft.com/office/drawing/2014/main" id="{0118AFEE-DED3-E0D5-F8F5-F5453BA14053}"/>
              </a:ext>
            </a:extLst>
          </p:cNvPr>
          <p:cNvSpPr txBox="1"/>
          <p:nvPr/>
        </p:nvSpPr>
        <p:spPr>
          <a:xfrm>
            <a:off x="7997677" y="7535178"/>
            <a:ext cx="1714806" cy="200055"/>
          </a:xfrm>
          <a:prstGeom prst="rect">
            <a:avLst/>
          </a:prstGeom>
          <a:noFill/>
        </p:spPr>
        <p:txBody>
          <a:bodyPr wrap="square" rtlCol="0">
            <a:spAutoFit/>
          </a:bodyPr>
          <a:lstStyle/>
          <a:p>
            <a:r>
              <a:rPr kumimoji="1" lang="ja-JP" altLang="en-US" sz="700" dirty="0">
                <a:latin typeface="メイリオ" panose="020B0604030504040204" pitchFamily="50" charset="-128"/>
                <a:ea typeface="メイリオ" panose="020B0604030504040204" pitchFamily="50" charset="-128"/>
              </a:rPr>
              <a:t>昼食</a:t>
            </a:r>
            <a:r>
              <a:rPr kumimoji="1" lang="en-US" altLang="ja-JP" sz="700" dirty="0">
                <a:latin typeface="メイリオ" panose="020B0604030504040204" pitchFamily="50" charset="-128"/>
                <a:ea typeface="メイリオ" panose="020B0604030504040204" pitchFamily="50" charset="-128"/>
              </a:rPr>
              <a:t>: </a:t>
            </a:r>
            <a:r>
              <a:rPr kumimoji="1" lang="ja-JP" altLang="en-US" sz="700" dirty="0">
                <a:latin typeface="メイリオ" panose="020B0604030504040204" pitchFamily="50" charset="-128"/>
                <a:ea typeface="メイリオ" panose="020B0604030504040204" pitchFamily="50" charset="-128"/>
              </a:rPr>
              <a:t>ミニ会席</a:t>
            </a:r>
          </a:p>
        </p:txBody>
      </p:sp>
      <p:sp>
        <p:nvSpPr>
          <p:cNvPr id="558" name="正方形/長方形 557">
            <a:extLst>
              <a:ext uri="{FF2B5EF4-FFF2-40B4-BE49-F238E27FC236}">
                <a16:creationId xmlns:a16="http://schemas.microsoft.com/office/drawing/2014/main" id="{147993E6-A3DD-1A6D-BF3A-DC8370E3F6AB}"/>
              </a:ext>
            </a:extLst>
          </p:cNvPr>
          <p:cNvSpPr/>
          <p:nvPr/>
        </p:nvSpPr>
        <p:spPr>
          <a:xfrm>
            <a:off x="13761140" y="6686172"/>
            <a:ext cx="1154482" cy="184666"/>
          </a:xfrm>
          <a:prstGeom prst="rect">
            <a:avLst/>
          </a:prstGeom>
          <a:noFill/>
        </p:spPr>
        <p:txBody>
          <a:bodyPr wrap="none" lIns="91440" tIns="45720" rIns="91440" bIns="45720">
            <a:spAutoFit/>
          </a:bodyPr>
          <a:lstStyle/>
          <a:p>
            <a:pPr algn="ctr"/>
            <a:r>
              <a:rPr lang="en-US" altLang="ja-JP" sz="600" b="1" cap="none" spc="0" dirty="0">
                <a:ln w="0"/>
                <a:solidFill>
                  <a:schemeClr val="bg1"/>
                </a:solidFill>
                <a:latin typeface="ＭＳ Ｐゴシック" panose="020B0600070205080204" pitchFamily="50" charset="-128"/>
                <a:ea typeface="ＭＳ Ｐゴシック" panose="020B0600070205080204" pitchFamily="50" charset="-128"/>
              </a:rPr>
              <a:t>※</a:t>
            </a:r>
            <a:r>
              <a:rPr lang="ja-JP" altLang="en-US" sz="600" b="1" cap="none" spc="0" dirty="0">
                <a:ln w="0"/>
                <a:solidFill>
                  <a:schemeClr val="bg1"/>
                </a:solidFill>
                <a:latin typeface="ＭＳ Ｐゴシック" panose="020B0600070205080204" pitchFamily="50" charset="-128"/>
                <a:ea typeface="ＭＳ Ｐゴシック" panose="020B0600070205080204" pitchFamily="50" charset="-128"/>
              </a:rPr>
              <a:t>画像は</a:t>
            </a:r>
            <a:r>
              <a:rPr lang="en-US" altLang="ja-JP" sz="600" b="1" cap="none" spc="0" dirty="0">
                <a:ln w="0"/>
                <a:solidFill>
                  <a:schemeClr val="bg1"/>
                </a:solidFill>
                <a:latin typeface="ＭＳ Ｐゴシック" panose="020B0600070205080204" pitchFamily="50" charset="-128"/>
                <a:ea typeface="ＭＳ Ｐゴシック" panose="020B0600070205080204" pitchFamily="50" charset="-128"/>
              </a:rPr>
              <a:t>2022</a:t>
            </a:r>
            <a:r>
              <a:rPr lang="ja-JP" altLang="en-US" sz="600" b="1" cap="none" spc="0" dirty="0">
                <a:ln w="0"/>
                <a:solidFill>
                  <a:schemeClr val="bg1"/>
                </a:solidFill>
                <a:latin typeface="ＭＳ Ｐゴシック" panose="020B0600070205080204" pitchFamily="50" charset="-128"/>
                <a:ea typeface="ＭＳ Ｐゴシック" panose="020B0600070205080204" pitchFamily="50" charset="-128"/>
              </a:rPr>
              <a:t>年のテーマです</a:t>
            </a:r>
          </a:p>
        </p:txBody>
      </p:sp>
      <p:sp>
        <p:nvSpPr>
          <p:cNvPr id="559" name="テキスト ボックス 558">
            <a:extLst>
              <a:ext uri="{FF2B5EF4-FFF2-40B4-BE49-F238E27FC236}">
                <a16:creationId xmlns:a16="http://schemas.microsoft.com/office/drawing/2014/main" id="{AE00F179-230D-7BD1-1F37-9BEA71C3FAA4}"/>
              </a:ext>
            </a:extLst>
          </p:cNvPr>
          <p:cNvSpPr txBox="1"/>
          <p:nvPr/>
        </p:nvSpPr>
        <p:spPr>
          <a:xfrm>
            <a:off x="7982559" y="4587344"/>
            <a:ext cx="1908000" cy="200055"/>
          </a:xfrm>
          <a:prstGeom prst="rect">
            <a:avLst/>
          </a:prstGeom>
          <a:noFill/>
        </p:spPr>
        <p:txBody>
          <a:bodyPr wrap="square" rtlCol="0">
            <a:spAutoFit/>
          </a:bodyPr>
          <a:lstStyle/>
          <a:p>
            <a:r>
              <a:rPr kumimoji="1" lang="ja-JP" altLang="en-US" sz="700" dirty="0">
                <a:latin typeface="メイリオ" panose="020B0604030504040204" pitchFamily="50" charset="-128"/>
                <a:ea typeface="メイリオ" panose="020B0604030504040204" pitchFamily="50" charset="-128"/>
              </a:rPr>
              <a:t>お持帰り</a:t>
            </a:r>
            <a:r>
              <a:rPr kumimoji="1" lang="en-US" altLang="ja-JP" sz="700" dirty="0">
                <a:latin typeface="メイリオ" panose="020B0604030504040204" pitchFamily="50" charset="-128"/>
                <a:ea typeface="メイリオ" panose="020B0604030504040204" pitchFamily="50" charset="-128"/>
              </a:rPr>
              <a:t>: </a:t>
            </a:r>
            <a:r>
              <a:rPr kumimoji="1" lang="ja-JP" altLang="en-US" sz="700" dirty="0">
                <a:latin typeface="メイリオ" panose="020B0604030504040204" pitchFamily="50" charset="-128"/>
                <a:ea typeface="メイリオ" panose="020B0604030504040204" pitchFamily="50" charset="-128"/>
              </a:rPr>
              <a:t>味わい豚と会席八寸の二段重</a:t>
            </a:r>
          </a:p>
        </p:txBody>
      </p:sp>
      <p:sp>
        <p:nvSpPr>
          <p:cNvPr id="560" name="フローチャート: 代替処理 559">
            <a:extLst>
              <a:ext uri="{FF2B5EF4-FFF2-40B4-BE49-F238E27FC236}">
                <a16:creationId xmlns:a16="http://schemas.microsoft.com/office/drawing/2014/main" id="{C8EDEE76-3F62-8CDE-F388-B7315B3D58CF}"/>
              </a:ext>
            </a:extLst>
          </p:cNvPr>
          <p:cNvSpPr/>
          <p:nvPr/>
        </p:nvSpPr>
        <p:spPr>
          <a:xfrm>
            <a:off x="9026336" y="3570794"/>
            <a:ext cx="966624" cy="209313"/>
          </a:xfrm>
          <a:prstGeom prst="flowChartAlternateProcess">
            <a:avLst/>
          </a:prstGeom>
          <a:noFill/>
          <a:ln w="25400" cap="flat" cmpd="sng" algn="ctr">
            <a:noFill/>
            <a:prstDash val="solid"/>
          </a:ln>
          <a:effectLst/>
        </p:spPr>
        <p:txBody>
          <a:bodyPr rot="0" spcFirstLastPara="0" vert="horz" wrap="square" lIns="98694" tIns="49347" rIns="98694" bIns="49347" numCol="1" spcCol="0" rtlCol="0" fromWordArt="0" anchor="ctr" anchorCtr="0" forceAA="0" compatLnSpc="1">
            <a:prstTxWarp prst="textNoShape">
              <a:avLst/>
            </a:prstTxWarp>
            <a:noAutofit/>
          </a:bodyPr>
          <a:lstStyle/>
          <a:p>
            <a:pPr algn="ctr" defTabSz="640596">
              <a:defRPr/>
            </a:pPr>
            <a:endParaRPr kumimoji="1" lang="ja-JP" altLang="en-US" sz="600" b="1" kern="100" dirty="0">
              <a:highlight>
                <a:srgbClr val="FFFF00"/>
              </a:highlight>
              <a:latin typeface="Calibri"/>
              <a:ea typeface="游明朝" panose="02020400000000000000" pitchFamily="18" charset="-128"/>
              <a:cs typeface="Times New Roman" panose="02020603050405020304" pitchFamily="18" charset="0"/>
            </a:endParaRPr>
          </a:p>
        </p:txBody>
      </p:sp>
      <p:sp>
        <p:nvSpPr>
          <p:cNvPr id="561" name="フローチャート: 代替処理 560">
            <a:extLst>
              <a:ext uri="{FF2B5EF4-FFF2-40B4-BE49-F238E27FC236}">
                <a16:creationId xmlns:a16="http://schemas.microsoft.com/office/drawing/2014/main" id="{28357668-E307-3A38-0BC9-C06308B771F7}"/>
              </a:ext>
            </a:extLst>
          </p:cNvPr>
          <p:cNvSpPr/>
          <p:nvPr/>
        </p:nvSpPr>
        <p:spPr>
          <a:xfrm>
            <a:off x="9248826" y="4856512"/>
            <a:ext cx="759608" cy="289333"/>
          </a:xfrm>
          <a:prstGeom prst="flowChartAlternateProcess">
            <a:avLst/>
          </a:prstGeom>
          <a:noFill/>
          <a:ln w="25400" cap="flat" cmpd="sng" algn="ctr">
            <a:noFill/>
            <a:prstDash val="solid"/>
          </a:ln>
          <a:effectLst/>
        </p:spPr>
        <p:txBody>
          <a:bodyPr rot="0" spcFirstLastPara="0" vert="horz" wrap="square" lIns="98694" tIns="49347" rIns="98694" bIns="49347" numCol="1" spcCol="0" rtlCol="0" fromWordArt="0" anchor="ctr" anchorCtr="0" forceAA="0" compatLnSpc="1">
            <a:prstTxWarp prst="textNoShape">
              <a:avLst/>
            </a:prstTxWarp>
            <a:noAutofit/>
          </a:bodyPr>
          <a:lstStyle/>
          <a:p>
            <a:pPr algn="ctr" defTabSz="640596">
              <a:defRPr/>
            </a:pPr>
            <a:r>
              <a:rPr kumimoji="1" lang="ja-JP" altLang="en-US" sz="900" b="1" kern="100" dirty="0">
                <a:latin typeface="メイリオ" panose="020B0604030504040204" pitchFamily="50" charset="-128"/>
                <a:ea typeface="メイリオ" panose="020B0604030504040204" pitchFamily="50" charset="-128"/>
                <a:cs typeface="Times New Roman" panose="02020603050405020304" pitchFamily="18" charset="0"/>
              </a:rPr>
              <a:t>ヘルパー同行なし</a:t>
            </a:r>
            <a:endParaRPr kumimoji="1" lang="ja-JP" altLang="en-US" sz="800" b="1" kern="100" dirty="0">
              <a:highlight>
                <a:srgbClr val="FFFF00"/>
              </a:highlight>
              <a:latin typeface="Calibri"/>
              <a:ea typeface="游明朝" panose="02020400000000000000" pitchFamily="18" charset="-128"/>
              <a:cs typeface="Times New Roman" panose="02020603050405020304" pitchFamily="18" charset="0"/>
            </a:endParaRPr>
          </a:p>
        </p:txBody>
      </p:sp>
      <p:sp>
        <p:nvSpPr>
          <p:cNvPr id="562" name="テキスト ボックス 561">
            <a:extLst>
              <a:ext uri="{FF2B5EF4-FFF2-40B4-BE49-F238E27FC236}">
                <a16:creationId xmlns:a16="http://schemas.microsoft.com/office/drawing/2014/main" id="{CD87CEA1-A572-BA0B-C6D4-AFDCD06BE19B}"/>
              </a:ext>
            </a:extLst>
          </p:cNvPr>
          <p:cNvSpPr txBox="1"/>
          <p:nvPr/>
        </p:nvSpPr>
        <p:spPr>
          <a:xfrm>
            <a:off x="9901106" y="6767165"/>
            <a:ext cx="2355640" cy="1015663"/>
          </a:xfrm>
          <a:prstGeom prst="rect">
            <a:avLst/>
          </a:prstGeom>
          <a:noFill/>
        </p:spPr>
        <p:txBody>
          <a:bodyPr wrap="square" rtlCol="0">
            <a:spAutoFit/>
          </a:bodyPr>
          <a:lstStyle/>
          <a:p>
            <a:pPr defTabSz="640596">
              <a:defRPr/>
            </a:pPr>
            <a:r>
              <a:rPr kumimoji="1" lang="en-US" altLang="ja-JP" sz="1000" b="1" dirty="0">
                <a:solidFill>
                  <a:prstClr val="black"/>
                </a:solidFill>
                <a:latin typeface="メイリオ" panose="020B0604030504040204" pitchFamily="50" charset="-128"/>
                <a:ea typeface="メイリオ" panose="020B0604030504040204" pitchFamily="50" charset="-128"/>
              </a:rPr>
              <a:t>10:00-10:30</a:t>
            </a:r>
            <a:r>
              <a:rPr kumimoji="1" lang="ja-JP" altLang="en-US" sz="1000" dirty="0">
                <a:solidFill>
                  <a:prstClr val="black"/>
                </a:solidFill>
                <a:latin typeface="メイリオ" panose="020B0604030504040204" pitchFamily="50" charset="-128"/>
                <a:ea typeface="メイリオ" panose="020B0604030504040204" pitchFamily="50" charset="-128"/>
              </a:rPr>
              <a:t> 各ご自宅＝＝</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defTabSz="640596">
              <a:defRPr/>
            </a:pPr>
            <a:r>
              <a:rPr kumimoji="1" lang="en-US" altLang="ja-JP" sz="1000" dirty="0">
                <a:solidFill>
                  <a:prstClr val="black"/>
                </a:solidFill>
                <a:latin typeface="メイリオ" panose="020B0604030504040204" pitchFamily="50" charset="-128"/>
                <a:ea typeface="メイリオ" panose="020B0604030504040204" pitchFamily="50" charset="-128"/>
              </a:rPr>
              <a:t>11:30 </a:t>
            </a:r>
            <a:r>
              <a:rPr kumimoji="1" lang="ja-JP" altLang="en-US" sz="1000" dirty="0">
                <a:solidFill>
                  <a:prstClr val="black"/>
                </a:solidFill>
                <a:latin typeface="メイリオ" panose="020B0604030504040204" pitchFamily="50" charset="-128"/>
                <a:ea typeface="メイリオ" panose="020B0604030504040204" pitchFamily="50" charset="-128"/>
              </a:rPr>
              <a:t>道明寺天満宮参拝・・・</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defTabSz="640596">
              <a:defRPr/>
            </a:pPr>
            <a:r>
              <a:rPr kumimoji="1" lang="ja-JP" altLang="en-US" sz="1000" dirty="0">
                <a:solidFill>
                  <a:prstClr val="black"/>
                </a:solidFill>
                <a:latin typeface="メイリオ" panose="020B0604030504040204" pitchFamily="50" charset="-128"/>
                <a:ea typeface="メイリオ" panose="020B0604030504040204" pitchFamily="50" charset="-128"/>
              </a:rPr>
              <a:t>　　　　＜梅園散策＞</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defTabSz="640596">
              <a:defRPr/>
            </a:pPr>
            <a:r>
              <a:rPr kumimoji="1" lang="en-US" altLang="ja-JP" sz="1000" dirty="0">
                <a:solidFill>
                  <a:prstClr val="black"/>
                </a:solidFill>
                <a:latin typeface="メイリオ" panose="020B0604030504040204" pitchFamily="50" charset="-128"/>
                <a:ea typeface="メイリオ" panose="020B0604030504040204" pitchFamily="50" charset="-128"/>
              </a:rPr>
              <a:t>12:30 </a:t>
            </a:r>
            <a:r>
              <a:rPr kumimoji="1" lang="ja-JP" altLang="en-US" sz="1000" dirty="0">
                <a:solidFill>
                  <a:prstClr val="black"/>
                </a:solidFill>
                <a:latin typeface="メイリオ" panose="020B0604030504040204" pitchFamily="50" charset="-128"/>
                <a:ea typeface="メイリオ" panose="020B0604030504040204" pitchFamily="50" charset="-128"/>
              </a:rPr>
              <a:t>料亭 梅廼家</a:t>
            </a:r>
            <a:r>
              <a:rPr kumimoji="1" lang="ja-JP" altLang="en-US" sz="800" dirty="0">
                <a:solidFill>
                  <a:prstClr val="black"/>
                </a:solidFill>
                <a:latin typeface="メイリオ" panose="020B0604030504040204" pitchFamily="50" charset="-128"/>
                <a:ea typeface="メイリオ" panose="020B0604030504040204" pitchFamily="50" charset="-128"/>
              </a:rPr>
              <a:t>（うめのや）＝＝</a:t>
            </a:r>
            <a:endParaRPr kumimoji="1" lang="en-US" altLang="ja-JP" sz="800" dirty="0">
              <a:solidFill>
                <a:prstClr val="black"/>
              </a:solidFill>
              <a:latin typeface="メイリオ" panose="020B0604030504040204" pitchFamily="50" charset="-128"/>
              <a:ea typeface="メイリオ" panose="020B0604030504040204" pitchFamily="50" charset="-128"/>
            </a:endParaRPr>
          </a:p>
          <a:p>
            <a:pPr defTabSz="640596">
              <a:defRPr/>
            </a:pPr>
            <a:r>
              <a:rPr kumimoji="1" lang="ja-JP" altLang="en-US" sz="800" dirty="0">
                <a:solidFill>
                  <a:prstClr val="black"/>
                </a:solidFill>
                <a:latin typeface="メイリオ" panose="020B0604030504040204" pitchFamily="50" charset="-128"/>
                <a:ea typeface="メイリオ" panose="020B0604030504040204" pitchFamily="50" charset="-128"/>
              </a:rPr>
              <a:t>　　　　　＜</a:t>
            </a:r>
            <a:r>
              <a:rPr kumimoji="1" lang="ja-JP" altLang="en-US" sz="900" dirty="0">
                <a:solidFill>
                  <a:prstClr val="black"/>
                </a:solidFill>
                <a:latin typeface="メイリオ" panose="020B0604030504040204" pitchFamily="50" charset="-128"/>
                <a:ea typeface="メイリオ" panose="020B0604030504040204" pitchFamily="50" charset="-128"/>
              </a:rPr>
              <a:t>ご昼食＞</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defTabSz="640596">
              <a:defRPr/>
            </a:pPr>
            <a:r>
              <a:rPr kumimoji="1" lang="en-US" altLang="ja-JP" sz="1000" b="1" dirty="0">
                <a:solidFill>
                  <a:prstClr val="black"/>
                </a:solidFill>
                <a:latin typeface="メイリオ" panose="020B0604030504040204" pitchFamily="50" charset="-128"/>
                <a:ea typeface="メイリオ" panose="020B0604030504040204" pitchFamily="50" charset="-128"/>
              </a:rPr>
              <a:t>15:00-15:30</a:t>
            </a:r>
            <a:r>
              <a:rPr kumimoji="1" lang="ja-JP" altLang="en-US" sz="1000" dirty="0">
                <a:solidFill>
                  <a:prstClr val="black"/>
                </a:solidFill>
                <a:latin typeface="メイリオ" panose="020B0604030504040204" pitchFamily="50" charset="-128"/>
                <a:ea typeface="メイリオ" panose="020B0604030504040204" pitchFamily="50" charset="-128"/>
              </a:rPr>
              <a:t> 各ご自宅</a:t>
            </a:r>
            <a:endParaRPr kumimoji="1" lang="en-US" altLang="ja-JP" sz="1000" dirty="0">
              <a:solidFill>
                <a:prstClr val="black"/>
              </a:solidFill>
              <a:latin typeface="メイリオ" panose="020B0604030504040204" pitchFamily="50" charset="-128"/>
              <a:ea typeface="メイリオ" panose="020B0604030504040204" pitchFamily="50" charset="-128"/>
            </a:endParaRPr>
          </a:p>
        </p:txBody>
      </p:sp>
      <p:sp>
        <p:nvSpPr>
          <p:cNvPr id="563" name="楕円 271">
            <a:extLst>
              <a:ext uri="{FF2B5EF4-FFF2-40B4-BE49-F238E27FC236}">
                <a16:creationId xmlns:a16="http://schemas.microsoft.com/office/drawing/2014/main" id="{91F0665F-1528-428A-2136-7E570A104440}"/>
              </a:ext>
            </a:extLst>
          </p:cNvPr>
          <p:cNvSpPr/>
          <p:nvPr/>
        </p:nvSpPr>
        <p:spPr>
          <a:xfrm>
            <a:off x="14209422" y="3513902"/>
            <a:ext cx="648000" cy="180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18" dirty="0">
                <a:solidFill>
                  <a:schemeClr val="tx1"/>
                </a:solidFill>
                <a:latin typeface="HG創英角ｺﾞｼｯｸUB" panose="020B0909000000000000" pitchFamily="49" charset="-128"/>
                <a:ea typeface="HG創英角ｺﾞｼｯｸUB" panose="020B0909000000000000" pitchFamily="49" charset="-128"/>
              </a:rPr>
              <a:t>全対応</a:t>
            </a:r>
          </a:p>
        </p:txBody>
      </p:sp>
      <p:sp>
        <p:nvSpPr>
          <p:cNvPr id="564" name="テキスト ボックス 563">
            <a:extLst>
              <a:ext uri="{FF2B5EF4-FFF2-40B4-BE49-F238E27FC236}">
                <a16:creationId xmlns:a16="http://schemas.microsoft.com/office/drawing/2014/main" id="{4FAF0100-F2E0-D3E0-E4EB-2D0E4146D8C2}"/>
              </a:ext>
            </a:extLst>
          </p:cNvPr>
          <p:cNvSpPr txBox="1"/>
          <p:nvPr/>
        </p:nvSpPr>
        <p:spPr>
          <a:xfrm>
            <a:off x="7981647" y="1055862"/>
            <a:ext cx="1908000" cy="615553"/>
          </a:xfrm>
          <a:prstGeom prst="rect">
            <a:avLst/>
          </a:prstGeom>
          <a:noFill/>
        </p:spPr>
        <p:txBody>
          <a:bodyPr wrap="square" rtlCol="0">
            <a:spAutoFit/>
          </a:bodyPr>
          <a:lstStyle/>
          <a:p>
            <a:pPr algn="ctr" defTabSz="493456">
              <a:defRPr/>
            </a:pPr>
            <a:r>
              <a:rPr kumimoji="1" lang="en-US" altLang="ja-JP" sz="2000" dirty="0">
                <a:latin typeface="HG創英角ｺﾞｼｯｸUB" panose="020B0909000000000000" pitchFamily="49" charset="-128"/>
                <a:ea typeface="HG創英角ｺﾞｼｯｸUB" panose="020B0909000000000000" pitchFamily="49" charset="-128"/>
              </a:rPr>
              <a:t>8,500</a:t>
            </a:r>
            <a:r>
              <a:rPr kumimoji="1" lang="ja-JP" altLang="en-US" sz="2000" dirty="0">
                <a:latin typeface="HG創英角ｺﾞｼｯｸUB" panose="020B0909000000000000" pitchFamily="49" charset="-128"/>
                <a:ea typeface="HG創英角ｺﾞｼｯｸUB" panose="020B0909000000000000" pitchFamily="49" charset="-128"/>
              </a:rPr>
              <a:t>円</a:t>
            </a:r>
            <a:endParaRPr kumimoji="1" lang="en-US" altLang="ja-JP" sz="2000" dirty="0">
              <a:latin typeface="HG創英角ｺﾞｼｯｸUB" panose="020B0909000000000000" pitchFamily="49" charset="-128"/>
              <a:ea typeface="HG創英角ｺﾞｼｯｸUB" panose="020B0909000000000000" pitchFamily="49" charset="-128"/>
            </a:endParaRPr>
          </a:p>
          <a:p>
            <a:pPr algn="ctr" defTabSz="493456">
              <a:defRPr/>
            </a:pPr>
            <a:r>
              <a:rPr kumimoji="1" lang="en-US" altLang="ja-JP" sz="1400" dirty="0">
                <a:latin typeface="HG創英角ｺﾞｼｯｸUB" panose="020B0909000000000000" pitchFamily="49" charset="-128"/>
                <a:ea typeface="HG創英角ｺﾞｼｯｸUB" panose="020B0909000000000000" pitchFamily="49" charset="-128"/>
              </a:rPr>
              <a:t>(</a:t>
            </a:r>
            <a:r>
              <a:rPr kumimoji="1" lang="ja-JP" altLang="en-US" sz="1400" dirty="0">
                <a:highlight>
                  <a:srgbClr val="FFFF00"/>
                </a:highlight>
                <a:latin typeface="HG創英角ｺﾞｼｯｸUB" panose="020B0909000000000000" pitchFamily="49" charset="-128"/>
                <a:ea typeface="HG創英角ｺﾞｼｯｸUB" panose="020B0909000000000000" pitchFamily="49" charset="-128"/>
              </a:rPr>
              <a:t>移動支援</a:t>
            </a:r>
            <a:r>
              <a:rPr kumimoji="1" lang="en-US" altLang="ja-JP" sz="1400" dirty="0">
                <a:highlight>
                  <a:srgbClr val="FFFF00"/>
                </a:highlight>
                <a:latin typeface="HG創英角ｺﾞｼｯｸUB" panose="020B0909000000000000" pitchFamily="49" charset="-128"/>
                <a:ea typeface="HG創英角ｺﾞｼｯｸUB" panose="020B0909000000000000" pitchFamily="49" charset="-128"/>
              </a:rPr>
              <a:t>2,500</a:t>
            </a:r>
            <a:r>
              <a:rPr kumimoji="1" lang="ja-JP" altLang="en-US" sz="1400" dirty="0">
                <a:highlight>
                  <a:srgbClr val="FFFF00"/>
                </a:highlight>
                <a:latin typeface="HG創英角ｺﾞｼｯｸUB" panose="020B0909000000000000" pitchFamily="49" charset="-128"/>
                <a:ea typeface="HG創英角ｺﾞｼｯｸUB" panose="020B0909000000000000" pitchFamily="49" charset="-128"/>
              </a:rPr>
              <a:t>円</a:t>
            </a:r>
            <a:r>
              <a:rPr kumimoji="1" lang="en-US" altLang="ja-JP" sz="1400" dirty="0">
                <a:latin typeface="HG創英角ｺﾞｼｯｸUB" panose="020B0909000000000000" pitchFamily="49" charset="-128"/>
                <a:ea typeface="HG創英角ｺﾞｼｯｸUB" panose="020B0909000000000000" pitchFamily="49" charset="-128"/>
              </a:rPr>
              <a:t>)</a:t>
            </a:r>
          </a:p>
        </p:txBody>
      </p:sp>
      <p:sp>
        <p:nvSpPr>
          <p:cNvPr id="565" name="テキスト ボックス 564">
            <a:extLst>
              <a:ext uri="{FF2B5EF4-FFF2-40B4-BE49-F238E27FC236}">
                <a16:creationId xmlns:a16="http://schemas.microsoft.com/office/drawing/2014/main" id="{F333E4C6-9A71-9FF1-FBE7-9ADE164CC92B}"/>
              </a:ext>
            </a:extLst>
          </p:cNvPr>
          <p:cNvSpPr txBox="1"/>
          <p:nvPr/>
        </p:nvSpPr>
        <p:spPr>
          <a:xfrm>
            <a:off x="7981461" y="6893314"/>
            <a:ext cx="1908000" cy="615553"/>
          </a:xfrm>
          <a:prstGeom prst="rect">
            <a:avLst/>
          </a:prstGeom>
          <a:noFill/>
        </p:spPr>
        <p:txBody>
          <a:bodyPr wrap="square" rtlCol="0">
            <a:spAutoFit/>
          </a:bodyPr>
          <a:lstStyle/>
          <a:p>
            <a:pPr algn="ctr" defTabSz="493456">
              <a:defRPr/>
            </a:pPr>
            <a:r>
              <a:rPr kumimoji="1" lang="en-US" altLang="ja-JP" sz="2000" dirty="0">
                <a:latin typeface="HG創英角ｺﾞｼｯｸUB" panose="020B0909000000000000" pitchFamily="49" charset="-128"/>
                <a:ea typeface="HG創英角ｺﾞｼｯｸUB" panose="020B0909000000000000" pitchFamily="49" charset="-128"/>
              </a:rPr>
              <a:t>13,000</a:t>
            </a:r>
            <a:r>
              <a:rPr kumimoji="1" lang="ja-JP" altLang="en-US" sz="2000" dirty="0">
                <a:latin typeface="HG創英角ｺﾞｼｯｸUB" panose="020B0909000000000000" pitchFamily="49" charset="-128"/>
                <a:ea typeface="HG創英角ｺﾞｼｯｸUB" panose="020B0909000000000000" pitchFamily="49" charset="-128"/>
              </a:rPr>
              <a:t>円</a:t>
            </a:r>
            <a:endParaRPr kumimoji="1" lang="en-US" altLang="ja-JP" sz="2000" dirty="0">
              <a:latin typeface="HG創英角ｺﾞｼｯｸUB" panose="020B0909000000000000" pitchFamily="49" charset="-128"/>
              <a:ea typeface="HG創英角ｺﾞｼｯｸUB" panose="020B0909000000000000" pitchFamily="49" charset="-128"/>
            </a:endParaRPr>
          </a:p>
          <a:p>
            <a:pPr algn="ctr" defTabSz="493456">
              <a:defRPr/>
            </a:pPr>
            <a:r>
              <a:rPr kumimoji="1" lang="en-US" altLang="ja-JP" sz="1400" dirty="0">
                <a:latin typeface="HG創英角ｺﾞｼｯｸUB" panose="020B0909000000000000" pitchFamily="49" charset="-128"/>
                <a:ea typeface="HG創英角ｺﾞｼｯｸUB" panose="020B0909000000000000" pitchFamily="49" charset="-128"/>
              </a:rPr>
              <a:t>(</a:t>
            </a:r>
            <a:r>
              <a:rPr kumimoji="1" lang="ja-JP" altLang="en-US" sz="1400" dirty="0">
                <a:highlight>
                  <a:srgbClr val="FFFF00"/>
                </a:highlight>
                <a:latin typeface="HG創英角ｺﾞｼｯｸUB" panose="020B0909000000000000" pitchFamily="49" charset="-128"/>
                <a:ea typeface="HG創英角ｺﾞｼｯｸUB" panose="020B0909000000000000" pitchFamily="49" charset="-128"/>
              </a:rPr>
              <a:t>移動支援</a:t>
            </a:r>
            <a:r>
              <a:rPr kumimoji="1" lang="en-US" altLang="ja-JP" sz="1400" dirty="0">
                <a:highlight>
                  <a:srgbClr val="FFFF00"/>
                </a:highlight>
                <a:latin typeface="HG創英角ｺﾞｼｯｸUB" panose="020B0909000000000000" pitchFamily="49" charset="-128"/>
                <a:ea typeface="HG創英角ｺﾞｼｯｸUB" panose="020B0909000000000000" pitchFamily="49" charset="-128"/>
              </a:rPr>
              <a:t>3,500</a:t>
            </a:r>
            <a:r>
              <a:rPr kumimoji="1" lang="ja-JP" altLang="en-US" sz="1400" dirty="0">
                <a:highlight>
                  <a:srgbClr val="FFFF00"/>
                </a:highlight>
                <a:latin typeface="HG創英角ｺﾞｼｯｸUB" panose="020B0909000000000000" pitchFamily="49" charset="-128"/>
                <a:ea typeface="HG創英角ｺﾞｼｯｸUB" panose="020B0909000000000000" pitchFamily="49" charset="-128"/>
              </a:rPr>
              <a:t>円</a:t>
            </a:r>
            <a:r>
              <a:rPr kumimoji="1" lang="en-US" altLang="ja-JP" sz="1400" dirty="0">
                <a:latin typeface="HG創英角ｺﾞｼｯｸUB" panose="020B0909000000000000" pitchFamily="49" charset="-128"/>
                <a:ea typeface="HG創英角ｺﾞｼｯｸUB" panose="020B0909000000000000" pitchFamily="49" charset="-128"/>
              </a:rPr>
              <a:t>)</a:t>
            </a:r>
          </a:p>
        </p:txBody>
      </p:sp>
      <p:pic>
        <p:nvPicPr>
          <p:cNvPr id="566" name="図 565" descr="味わい豚と会席八寸の二段重">
            <a:extLst>
              <a:ext uri="{FF2B5EF4-FFF2-40B4-BE49-F238E27FC236}">
                <a16:creationId xmlns:a16="http://schemas.microsoft.com/office/drawing/2014/main" id="{B31849AE-2D0E-D8DA-23EB-3A53658D1EC5}"/>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5088" r="5088"/>
          <a:stretch/>
        </p:blipFill>
        <p:spPr bwMode="auto">
          <a:xfrm>
            <a:off x="13858052" y="4082331"/>
            <a:ext cx="993108" cy="691011"/>
          </a:xfrm>
          <a:prstGeom prst="rect">
            <a:avLst/>
          </a:prstGeom>
          <a:noFill/>
          <a:extLst>
            <a:ext uri="{909E8E84-426E-40DD-AFC4-6F175D3DCCD1}">
              <a14:hiddenFill xmlns:a14="http://schemas.microsoft.com/office/drawing/2010/main">
                <a:solidFill>
                  <a:srgbClr val="FFFFFF"/>
                </a:solidFill>
              </a14:hiddenFill>
            </a:ext>
          </a:extLst>
        </p:spPr>
      </p:pic>
      <p:pic>
        <p:nvPicPr>
          <p:cNvPr id="567" name="Picture 2" descr="S席チケットプレゼント！】DRUM TAO 2023「THE TAO 夢幻響12月公演」 | NASSE online">
            <a:extLst>
              <a:ext uri="{FF2B5EF4-FFF2-40B4-BE49-F238E27FC236}">
                <a16:creationId xmlns:a16="http://schemas.microsoft.com/office/drawing/2014/main" id="{D87A446D-B0B4-6018-DCC1-02EECDD6248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061536" y="3801342"/>
            <a:ext cx="1740960" cy="972000"/>
          </a:xfrm>
          <a:prstGeom prst="rect">
            <a:avLst/>
          </a:prstGeom>
          <a:noFill/>
          <a:extLst>
            <a:ext uri="{909E8E84-426E-40DD-AFC4-6F175D3DCCD1}">
              <a14:hiddenFill xmlns:a14="http://schemas.microsoft.com/office/drawing/2010/main">
                <a:solidFill>
                  <a:srgbClr val="FFFFFF"/>
                </a:solidFill>
              </a14:hiddenFill>
            </a:ext>
          </a:extLst>
        </p:spPr>
      </p:pic>
      <p:sp>
        <p:nvSpPr>
          <p:cNvPr id="568" name="楕円 271">
            <a:extLst>
              <a:ext uri="{FF2B5EF4-FFF2-40B4-BE49-F238E27FC236}">
                <a16:creationId xmlns:a16="http://schemas.microsoft.com/office/drawing/2014/main" id="{8C3E0EA5-B83A-DA50-47BD-CFDFBCBBBC44}"/>
              </a:ext>
            </a:extLst>
          </p:cNvPr>
          <p:cNvSpPr/>
          <p:nvPr/>
        </p:nvSpPr>
        <p:spPr>
          <a:xfrm>
            <a:off x="14209422" y="588497"/>
            <a:ext cx="648000" cy="180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18" dirty="0">
                <a:solidFill>
                  <a:schemeClr val="tx1"/>
                </a:solidFill>
                <a:latin typeface="HG創英角ｺﾞｼｯｸUB" panose="020B0909000000000000" pitchFamily="49" charset="-128"/>
                <a:ea typeface="HG創英角ｺﾞｼｯｸUB" panose="020B0909000000000000" pitchFamily="49" charset="-128"/>
              </a:rPr>
              <a:t>全対応</a:t>
            </a:r>
          </a:p>
        </p:txBody>
      </p:sp>
      <p:sp>
        <p:nvSpPr>
          <p:cNvPr id="569" name="テキスト ボックス 568">
            <a:extLst>
              <a:ext uri="{FF2B5EF4-FFF2-40B4-BE49-F238E27FC236}">
                <a16:creationId xmlns:a16="http://schemas.microsoft.com/office/drawing/2014/main" id="{AFEE5FFF-31F9-B293-01AB-577AE1B750E0}"/>
              </a:ext>
            </a:extLst>
          </p:cNvPr>
          <p:cNvSpPr txBox="1"/>
          <p:nvPr/>
        </p:nvSpPr>
        <p:spPr>
          <a:xfrm>
            <a:off x="7635875" y="7832211"/>
            <a:ext cx="7493553" cy="246221"/>
          </a:xfrm>
          <a:prstGeom prst="rect">
            <a:avLst/>
          </a:prstGeom>
          <a:noFill/>
        </p:spPr>
        <p:txBody>
          <a:bodyPr wrap="square" rtlCol="0">
            <a:spAutoFit/>
          </a:bodyPr>
          <a:lstStyle/>
          <a:p>
            <a:pPr>
              <a:spcAft>
                <a:spcPts val="600"/>
              </a:spcAft>
            </a:pPr>
            <a:r>
              <a:rPr kumimoji="1" lang="en-US" altLang="ja-JP" sz="1000" dirty="0">
                <a:highlight>
                  <a:srgbClr val="FFFF00"/>
                </a:highlight>
                <a:latin typeface="メイリオ" panose="020B0604030504040204" pitchFamily="50" charset="-128"/>
                <a:ea typeface="メイリオ" panose="020B0604030504040204" pitchFamily="50" charset="-128"/>
              </a:rPr>
              <a:t>※</a:t>
            </a:r>
            <a:r>
              <a:rPr kumimoji="1" lang="ja-JP" altLang="en-US" sz="1000" dirty="0">
                <a:highlight>
                  <a:srgbClr val="FFFF00"/>
                </a:highlight>
                <a:latin typeface="メイリオ" panose="020B0604030504040204" pitchFamily="50" charset="-128"/>
                <a:ea typeface="メイリオ" panose="020B0604030504040204" pitchFamily="50" charset="-128"/>
              </a:rPr>
              <a:t>現地でのアルコール等の追加は別料金となります</a:t>
            </a:r>
            <a:r>
              <a:rPr kumimoji="1" lang="ja-JP" altLang="en-US" sz="1000" dirty="0">
                <a:latin typeface="メイリオ" panose="020B0604030504040204" pitchFamily="50" charset="-128"/>
                <a:ea typeface="メイリオ" panose="020B0604030504040204" pitchFamily="50" charset="-128"/>
              </a:rPr>
              <a:t>　</a:t>
            </a:r>
            <a:r>
              <a:rPr kumimoji="1" lang="en-US" altLang="ja-JP" sz="1000" dirty="0">
                <a:highlight>
                  <a:srgbClr val="FFFF00"/>
                </a:highlight>
                <a:latin typeface="メイリオ" panose="020B0604030504040204" pitchFamily="50" charset="-128"/>
                <a:ea typeface="メイリオ" panose="020B0604030504040204" pitchFamily="50" charset="-128"/>
              </a:rPr>
              <a:t>※</a:t>
            </a:r>
            <a:r>
              <a:rPr kumimoji="1" lang="ja-JP" altLang="en-US" sz="1000" dirty="0">
                <a:highlight>
                  <a:srgbClr val="FFFF00"/>
                </a:highlight>
                <a:latin typeface="メイリオ" panose="020B0604030504040204" pitchFamily="50" charset="-128"/>
                <a:ea typeface="メイリオ" panose="020B0604030504040204" pitchFamily="50" charset="-128"/>
              </a:rPr>
              <a:t>各ご自宅送迎のため参加状況次第で移動時間が長くなることがあります</a:t>
            </a:r>
          </a:p>
        </p:txBody>
      </p:sp>
      <p:pic>
        <p:nvPicPr>
          <p:cNvPr id="570" name="図 569">
            <a:extLst>
              <a:ext uri="{FF2B5EF4-FFF2-40B4-BE49-F238E27FC236}">
                <a16:creationId xmlns:a16="http://schemas.microsoft.com/office/drawing/2014/main" id="{4C898580-9D4D-4BB7-8DB6-CD0DAAACAC0E}"/>
              </a:ext>
            </a:extLst>
          </p:cNvPr>
          <p:cNvPicPr>
            <a:picLocks noChangeAspect="1"/>
          </p:cNvPicPr>
          <p:nvPr/>
        </p:nvPicPr>
        <p:blipFill rotWithShape="1">
          <a:blip r:embed="rId17">
            <a:extLst>
              <a:ext uri="{28A0092B-C50C-407E-A947-70E740481C1C}">
                <a14:useLocalDpi xmlns:a14="http://schemas.microsoft.com/office/drawing/2010/main" val="0"/>
              </a:ext>
            </a:extLst>
          </a:blip>
          <a:srcRect l="3059" r="12127"/>
          <a:stretch/>
        </p:blipFill>
        <p:spPr>
          <a:xfrm>
            <a:off x="13802496" y="2342372"/>
            <a:ext cx="1042842" cy="962832"/>
          </a:xfrm>
          <a:prstGeom prst="rect">
            <a:avLst/>
          </a:prstGeom>
        </p:spPr>
      </p:pic>
      <p:pic>
        <p:nvPicPr>
          <p:cNvPr id="571" name="図 570">
            <a:extLst>
              <a:ext uri="{FF2B5EF4-FFF2-40B4-BE49-F238E27FC236}">
                <a16:creationId xmlns:a16="http://schemas.microsoft.com/office/drawing/2014/main" id="{BFA6F578-8B27-4233-F0F7-0C16491E9E42}"/>
              </a:ext>
            </a:extLst>
          </p:cNvPr>
          <p:cNvPicPr>
            <a:picLocks noChangeAspect="1"/>
          </p:cNvPicPr>
          <p:nvPr/>
        </p:nvPicPr>
        <p:blipFill>
          <a:blip r:embed="rId18">
            <a:extLst>
              <a:ext uri="{BEBA8EAE-BF5A-486C-A8C5-ECC9F3942E4B}">
                <a14:imgProps xmlns:a14="http://schemas.microsoft.com/office/drawing/2010/main">
                  <a14:imgLayer r:embed="rId19">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12520413" y="2335100"/>
            <a:ext cx="1210758" cy="972000"/>
          </a:xfrm>
          <a:prstGeom prst="rect">
            <a:avLst/>
          </a:prstGeom>
        </p:spPr>
      </p:pic>
      <p:sp>
        <p:nvSpPr>
          <p:cNvPr id="572" name="楕円 271">
            <a:extLst>
              <a:ext uri="{FF2B5EF4-FFF2-40B4-BE49-F238E27FC236}">
                <a16:creationId xmlns:a16="http://schemas.microsoft.com/office/drawing/2014/main" id="{F6CEB620-8561-E857-D4A1-65B91E727B69}"/>
              </a:ext>
            </a:extLst>
          </p:cNvPr>
          <p:cNvSpPr/>
          <p:nvPr/>
        </p:nvSpPr>
        <p:spPr>
          <a:xfrm>
            <a:off x="14209422" y="2071817"/>
            <a:ext cx="648000" cy="180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18" dirty="0">
                <a:solidFill>
                  <a:schemeClr val="tx1"/>
                </a:solidFill>
                <a:latin typeface="HG創英角ｺﾞｼｯｸUB" panose="020B0909000000000000" pitchFamily="49" charset="-128"/>
                <a:ea typeface="HG創英角ｺﾞｼｯｸUB" panose="020B0909000000000000" pitchFamily="49" charset="-128"/>
              </a:rPr>
              <a:t>全対応</a:t>
            </a:r>
          </a:p>
        </p:txBody>
      </p:sp>
      <p:pic>
        <p:nvPicPr>
          <p:cNvPr id="573" name="図 572">
            <a:extLst>
              <a:ext uri="{FF2B5EF4-FFF2-40B4-BE49-F238E27FC236}">
                <a16:creationId xmlns:a16="http://schemas.microsoft.com/office/drawing/2014/main" id="{94089BDF-19CC-1662-78B3-371008D4D1E5}"/>
              </a:ext>
            </a:extLst>
          </p:cNvPr>
          <p:cNvPicPr>
            <a:picLocks noChangeAspect="1"/>
          </p:cNvPicPr>
          <p:nvPr/>
        </p:nvPicPr>
        <p:blipFill rotWithShape="1">
          <a:blip r:embed="rId20">
            <a:extLst>
              <a:ext uri="{BEBA8EAE-BF5A-486C-A8C5-ECC9F3942E4B}">
                <a14:imgProps xmlns:a14="http://schemas.microsoft.com/office/drawing/2010/main">
                  <a14:imgLayer r:embed="rId21">
                    <a14:imgEffect>
                      <a14:sharpenSoften amount="40000"/>
                    </a14:imgEffect>
                    <a14:imgEffect>
                      <a14:colorTemperature colorTemp="7000"/>
                    </a14:imgEffect>
                    <a14:imgEffect>
                      <a14:saturation sat="150000"/>
                    </a14:imgEffect>
                    <a14:imgEffect>
                      <a14:brightnessContrast bright="20000" contrast="-30000"/>
                    </a14:imgEffect>
                  </a14:imgLayer>
                </a14:imgProps>
              </a:ext>
              <a:ext uri="{28A0092B-C50C-407E-A947-70E740481C1C}">
                <a14:useLocalDpi xmlns:a14="http://schemas.microsoft.com/office/drawing/2010/main" val="0"/>
              </a:ext>
            </a:extLst>
          </a:blip>
          <a:srcRect r="10381"/>
          <a:stretch/>
        </p:blipFill>
        <p:spPr>
          <a:xfrm>
            <a:off x="13320677" y="5252197"/>
            <a:ext cx="1507191" cy="972000"/>
          </a:xfrm>
          <a:prstGeom prst="rect">
            <a:avLst/>
          </a:prstGeom>
        </p:spPr>
      </p:pic>
      <p:pic>
        <p:nvPicPr>
          <p:cNvPr id="574" name="図 573">
            <a:extLst>
              <a:ext uri="{FF2B5EF4-FFF2-40B4-BE49-F238E27FC236}">
                <a16:creationId xmlns:a16="http://schemas.microsoft.com/office/drawing/2014/main" id="{BBAE3B6E-55B1-8221-D821-ECFB9677D292}"/>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1915775" y="5236990"/>
            <a:ext cx="1314405" cy="804260"/>
          </a:xfrm>
          <a:prstGeom prst="rect">
            <a:avLst/>
          </a:prstGeom>
        </p:spPr>
      </p:pic>
      <p:sp>
        <p:nvSpPr>
          <p:cNvPr id="575" name="正方形/長方形 574">
            <a:extLst>
              <a:ext uri="{FF2B5EF4-FFF2-40B4-BE49-F238E27FC236}">
                <a16:creationId xmlns:a16="http://schemas.microsoft.com/office/drawing/2014/main" id="{691F685A-B730-BB20-21FD-8689BD17DB0C}"/>
              </a:ext>
            </a:extLst>
          </p:cNvPr>
          <p:cNvSpPr/>
          <p:nvPr/>
        </p:nvSpPr>
        <p:spPr>
          <a:xfrm>
            <a:off x="9147571" y="5231309"/>
            <a:ext cx="720000" cy="16810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kumimoji="1" lang="ja-JP" altLang="en-US" sz="988" dirty="0">
                <a:solidFill>
                  <a:schemeClr val="tx1"/>
                </a:solidFill>
                <a:latin typeface="メイリオ" panose="020B0604030504040204" pitchFamily="50" charset="-128"/>
                <a:ea typeface="メイリオ" panose="020B0604030504040204" pitchFamily="50" charset="-128"/>
              </a:rPr>
              <a:t>河内長野</a:t>
            </a:r>
          </a:p>
        </p:txBody>
      </p:sp>
      <p:sp>
        <p:nvSpPr>
          <p:cNvPr id="576" name="楕円 271">
            <a:extLst>
              <a:ext uri="{FF2B5EF4-FFF2-40B4-BE49-F238E27FC236}">
                <a16:creationId xmlns:a16="http://schemas.microsoft.com/office/drawing/2014/main" id="{AD1EFA4C-69C6-83AD-AE45-BA7DABB2B778}"/>
              </a:ext>
            </a:extLst>
          </p:cNvPr>
          <p:cNvSpPr/>
          <p:nvPr/>
        </p:nvSpPr>
        <p:spPr>
          <a:xfrm>
            <a:off x="14209422" y="5001178"/>
            <a:ext cx="648000" cy="18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18" dirty="0">
                <a:solidFill>
                  <a:schemeClr val="bg1"/>
                </a:solidFill>
                <a:latin typeface="HG創英角ｺﾞｼｯｸUB" panose="020B0909000000000000" pitchFamily="49" charset="-128"/>
                <a:ea typeface="HG創英角ｺﾞｼｯｸUB" panose="020B0909000000000000" pitchFamily="49" charset="-128"/>
              </a:rPr>
              <a:t>自立対象</a:t>
            </a:r>
          </a:p>
        </p:txBody>
      </p:sp>
      <p:pic>
        <p:nvPicPr>
          <p:cNvPr id="577" name="図 576">
            <a:extLst>
              <a:ext uri="{FF2B5EF4-FFF2-40B4-BE49-F238E27FC236}">
                <a16:creationId xmlns:a16="http://schemas.microsoft.com/office/drawing/2014/main" id="{E31EA4F1-F306-B6B7-EC9C-0EBAB7CA718F}"/>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3513293" y="6734705"/>
            <a:ext cx="1346825" cy="972000"/>
          </a:xfrm>
          <a:prstGeom prst="rect">
            <a:avLst/>
          </a:prstGeom>
        </p:spPr>
      </p:pic>
      <p:pic>
        <p:nvPicPr>
          <p:cNvPr id="578" name="図 577">
            <a:extLst>
              <a:ext uri="{FF2B5EF4-FFF2-40B4-BE49-F238E27FC236}">
                <a16:creationId xmlns:a16="http://schemas.microsoft.com/office/drawing/2014/main" id="{CC9300BF-77FA-F5F1-E271-F308A162A3C4}"/>
              </a:ext>
            </a:extLst>
          </p:cNvPr>
          <p:cNvPicPr>
            <a:picLocks noChangeAspect="1"/>
          </p:cNvPicPr>
          <p:nvPr/>
        </p:nvPicPr>
        <p:blipFill>
          <a:blip r:embed="rId24">
            <a:extLst>
              <a:ext uri="{BEBA8EAE-BF5A-486C-A8C5-ECC9F3942E4B}">
                <a14:imgProps xmlns:a14="http://schemas.microsoft.com/office/drawing/2010/main">
                  <a14:imgLayer r:embed="rId2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1989057" y="6734705"/>
            <a:ext cx="1467906" cy="972000"/>
          </a:xfrm>
          <a:prstGeom prst="rect">
            <a:avLst/>
          </a:prstGeom>
        </p:spPr>
      </p:pic>
      <p:sp>
        <p:nvSpPr>
          <p:cNvPr id="579" name="楕円 271">
            <a:extLst>
              <a:ext uri="{FF2B5EF4-FFF2-40B4-BE49-F238E27FC236}">
                <a16:creationId xmlns:a16="http://schemas.microsoft.com/office/drawing/2014/main" id="{7527DD4B-979B-CCC3-2FF1-DA9F277176E8}"/>
              </a:ext>
            </a:extLst>
          </p:cNvPr>
          <p:cNvSpPr/>
          <p:nvPr/>
        </p:nvSpPr>
        <p:spPr>
          <a:xfrm>
            <a:off x="14209422" y="6454422"/>
            <a:ext cx="648000" cy="180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18" dirty="0">
                <a:solidFill>
                  <a:schemeClr val="tx1"/>
                </a:solidFill>
                <a:latin typeface="HG創英角ｺﾞｼｯｸUB" panose="020B0909000000000000" pitchFamily="49" charset="-128"/>
                <a:ea typeface="HG創英角ｺﾞｼｯｸUB" panose="020B0909000000000000" pitchFamily="49" charset="-128"/>
              </a:rPr>
              <a:t>全対応</a:t>
            </a:r>
          </a:p>
        </p:txBody>
      </p:sp>
      <p:pic>
        <p:nvPicPr>
          <p:cNvPr id="580" name="Picture 2" descr="ソフィア・堺プラネタリウム｜大阪府堺市中区のおすすめ観光・レジャースポット｜旅色">
            <a:extLst>
              <a:ext uri="{FF2B5EF4-FFF2-40B4-BE49-F238E27FC236}">
                <a16:creationId xmlns:a16="http://schemas.microsoft.com/office/drawing/2014/main" id="{73330EFC-B2D7-0BFE-7735-6E3446AE5580}"/>
              </a:ext>
            </a:extLst>
          </p:cNvPr>
          <p:cNvPicPr>
            <a:picLocks noChangeAspect="1" noChangeArrowheads="1"/>
          </p:cNvPicPr>
          <p:nvPr/>
        </p:nvPicPr>
        <p:blipFill>
          <a:blip r:embed="rId26">
            <a:extLst>
              <a:ext uri="{BEBA8EAE-BF5A-486C-A8C5-ECC9F3942E4B}">
                <a14:imgProps xmlns:a14="http://schemas.microsoft.com/office/drawing/2010/main">
                  <a14:imgLayer r:embed="rId27">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2361661" y="830103"/>
            <a:ext cx="1414165" cy="972000"/>
          </a:xfrm>
          <a:prstGeom prst="rect">
            <a:avLst/>
          </a:prstGeom>
          <a:noFill/>
          <a:extLst>
            <a:ext uri="{909E8E84-426E-40DD-AFC4-6F175D3DCCD1}">
              <a14:hiddenFill xmlns:a14="http://schemas.microsoft.com/office/drawing/2010/main">
                <a:solidFill>
                  <a:srgbClr val="FFFFFF"/>
                </a:solidFill>
              </a14:hiddenFill>
            </a:ext>
          </a:extLst>
        </p:spPr>
      </p:pic>
      <p:pic>
        <p:nvPicPr>
          <p:cNvPr id="581" name="Picture 4" descr="ナチュラルガーデン 深井(深井/ダイニングバー・バル) | ホットペッパーグルメ">
            <a:extLst>
              <a:ext uri="{FF2B5EF4-FFF2-40B4-BE49-F238E27FC236}">
                <a16:creationId xmlns:a16="http://schemas.microsoft.com/office/drawing/2014/main" id="{F1729E6B-E467-6312-AFAE-150B67AD8E72}"/>
              </a:ext>
            </a:extLst>
          </p:cNvPr>
          <p:cNvPicPr>
            <a:picLocks noChangeAspect="1" noChangeArrowheads="1"/>
          </p:cNvPicPr>
          <p:nvPr/>
        </p:nvPicPr>
        <p:blipFill>
          <a:blip r:embed="rId28">
            <a:extLst>
              <a:ext uri="{BEBA8EAE-BF5A-486C-A8C5-ECC9F3942E4B}">
                <a14:imgProps xmlns:a14="http://schemas.microsoft.com/office/drawing/2010/main">
                  <a14:imgLayer r:embed="rId29">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3858052" y="840522"/>
            <a:ext cx="972000" cy="972000"/>
          </a:xfrm>
          <a:prstGeom prst="rect">
            <a:avLst/>
          </a:prstGeom>
          <a:noFill/>
          <a:extLst>
            <a:ext uri="{909E8E84-426E-40DD-AFC4-6F175D3DCCD1}">
              <a14:hiddenFill xmlns:a14="http://schemas.microsoft.com/office/drawing/2010/main">
                <a:solidFill>
                  <a:srgbClr val="FFFFFF"/>
                </a:solidFill>
              </a14:hiddenFill>
            </a:ext>
          </a:extLst>
        </p:spPr>
      </p:pic>
      <p:sp>
        <p:nvSpPr>
          <p:cNvPr id="582" name="四角形: 角を丸くする 581">
            <a:extLst>
              <a:ext uri="{FF2B5EF4-FFF2-40B4-BE49-F238E27FC236}">
                <a16:creationId xmlns:a16="http://schemas.microsoft.com/office/drawing/2014/main" id="{5394A241-F75D-BA13-1473-2A12232B6317}"/>
              </a:ext>
            </a:extLst>
          </p:cNvPr>
          <p:cNvSpPr/>
          <p:nvPr/>
        </p:nvSpPr>
        <p:spPr>
          <a:xfrm>
            <a:off x="7600708" y="8073929"/>
            <a:ext cx="4131790" cy="2547300"/>
          </a:xfrm>
          <a:prstGeom prst="roundRect">
            <a:avLst>
              <a:gd name="adj" fmla="val 6742"/>
            </a:avLst>
          </a:prstGeom>
          <a:solidFill>
            <a:schemeClr val="accent6">
              <a:lumMod val="20000"/>
              <a:lumOff val="80000"/>
            </a:schemeClr>
          </a:solid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83" name="表 12">
            <a:extLst>
              <a:ext uri="{FF2B5EF4-FFF2-40B4-BE49-F238E27FC236}">
                <a16:creationId xmlns:a16="http://schemas.microsoft.com/office/drawing/2014/main" id="{A89EA898-F44F-A498-F679-F5CB1CEE05B0}"/>
              </a:ext>
            </a:extLst>
          </p:cNvPr>
          <p:cNvGraphicFramePr>
            <a:graphicFrameLocks noGrp="1"/>
          </p:cNvGraphicFramePr>
          <p:nvPr>
            <p:extLst>
              <p:ext uri="{D42A27DB-BD31-4B8C-83A1-F6EECF244321}">
                <p14:modId xmlns:p14="http://schemas.microsoft.com/office/powerpoint/2010/main" val="2313175950"/>
              </p:ext>
            </p:extLst>
          </p:nvPr>
        </p:nvGraphicFramePr>
        <p:xfrm>
          <a:off x="7679773" y="8930885"/>
          <a:ext cx="3937550" cy="1440000"/>
        </p:xfrm>
        <a:graphic>
          <a:graphicData uri="http://schemas.openxmlformats.org/drawingml/2006/table">
            <a:tbl>
              <a:tblPr firstRow="1" bandRow="1">
                <a:tableStyleId>{5C22544A-7EE6-4342-B048-85BDC9FD1C3A}</a:tableStyleId>
              </a:tblPr>
              <a:tblGrid>
                <a:gridCol w="1302000">
                  <a:extLst>
                    <a:ext uri="{9D8B030D-6E8A-4147-A177-3AD203B41FA5}">
                      <a16:colId xmlns:a16="http://schemas.microsoft.com/office/drawing/2014/main" val="2867972075"/>
                    </a:ext>
                  </a:extLst>
                </a:gridCol>
                <a:gridCol w="2635550">
                  <a:extLst>
                    <a:ext uri="{9D8B030D-6E8A-4147-A177-3AD203B41FA5}">
                      <a16:colId xmlns:a16="http://schemas.microsoft.com/office/drawing/2014/main" val="2466931528"/>
                    </a:ext>
                  </a:extLst>
                </a:gridCol>
              </a:tblGrid>
              <a:tr h="360000">
                <a:tc>
                  <a:txBody>
                    <a:bodyPr/>
                    <a:lstStyle/>
                    <a:p>
                      <a:pPr marL="0" marR="0" lvl="0" indent="0" algn="ctr" defTabSz="755934" rtl="0" eaLnBrk="1" fontAlgn="auto" latinLnBrk="0" hangingPunct="1">
                        <a:lnSpc>
                          <a:spcPct val="125000"/>
                        </a:lnSpc>
                        <a:spcBef>
                          <a:spcPts val="0"/>
                        </a:spcBef>
                        <a:spcAft>
                          <a:spcPts val="0"/>
                        </a:spcAft>
                        <a:buClrTx/>
                        <a:buSzTx/>
                        <a:buFontTx/>
                        <a:buNone/>
                        <a:tabLst/>
                        <a:defRPr/>
                      </a:pPr>
                      <a:r>
                        <a:rPr kumimoji="1" lang="ja-JP" altLang="en-US" sz="1400" b="1" dirty="0">
                          <a:solidFill>
                            <a:schemeClr val="bg1"/>
                          </a:solidFill>
                          <a:latin typeface="メイリオ" panose="020B0604030504040204" pitchFamily="50" charset="-128"/>
                          <a:ea typeface="メイリオ" panose="020B0604030504040204" pitchFamily="50" charset="-128"/>
                        </a:rPr>
                        <a:t>日付（曜日）</a:t>
                      </a:r>
                      <a:endParaRPr kumimoji="1" lang="en-US" altLang="ja-JP" sz="1400" b="1" dirty="0">
                        <a:solidFill>
                          <a:schemeClr val="bg1"/>
                        </a:solidFill>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0093"/>
                    </a:solidFill>
                  </a:tcPr>
                </a:tc>
                <a:tc rowSpan="2">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0855224"/>
                  </a:ext>
                </a:extLst>
              </a:tr>
              <a:tr h="1080000">
                <a:tc>
                  <a:txBody>
                    <a:bodyPr/>
                    <a:lstStyle/>
                    <a:p>
                      <a:pPr marL="0" marR="0" lvl="0" indent="0" algn="ctr" defTabSz="755934" rtl="0" eaLnBrk="1" fontAlgn="auto" latinLnBrk="0" hangingPunct="1">
                        <a:lnSpc>
                          <a:spcPct val="125000"/>
                        </a:lnSpc>
                        <a:spcBef>
                          <a:spcPts val="0"/>
                        </a:spcBef>
                        <a:spcAft>
                          <a:spcPts val="0"/>
                        </a:spcAft>
                        <a:buClrTx/>
                        <a:buSzTx/>
                        <a:buFontTx/>
                        <a:buNone/>
                        <a:tabLst/>
                        <a:defRPr/>
                      </a:pPr>
                      <a:endParaRPr kumimoji="1" lang="en-US" altLang="ja-JP" sz="1400" b="1" dirty="0">
                        <a:solidFill>
                          <a:schemeClr val="bg1"/>
                        </a:solidFill>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131884286"/>
                  </a:ext>
                </a:extLst>
              </a:tr>
            </a:tbl>
          </a:graphicData>
        </a:graphic>
      </p:graphicFrame>
      <p:pic>
        <p:nvPicPr>
          <p:cNvPr id="584" name="図 583">
            <a:extLst>
              <a:ext uri="{FF2B5EF4-FFF2-40B4-BE49-F238E27FC236}">
                <a16:creationId xmlns:a16="http://schemas.microsoft.com/office/drawing/2014/main" id="{B618328E-7FC0-B5F7-6821-60B770C05943}"/>
              </a:ext>
            </a:extLst>
          </p:cNvPr>
          <p:cNvPicPr>
            <a:picLocks noChangeAspect="1"/>
          </p:cNvPicPr>
          <p:nvPr/>
        </p:nvPicPr>
        <p:blipFill rotWithShape="1">
          <a:blip r:embed="rId3"/>
          <a:srcRect l="5727" t="50000" r="4191"/>
          <a:stretch/>
        </p:blipFill>
        <p:spPr>
          <a:xfrm>
            <a:off x="8990146" y="8935673"/>
            <a:ext cx="2616859" cy="352800"/>
          </a:xfrm>
          <a:prstGeom prst="rect">
            <a:avLst/>
          </a:prstGeom>
        </p:spPr>
      </p:pic>
      <p:sp>
        <p:nvSpPr>
          <p:cNvPr id="585" name="楕円 584">
            <a:extLst>
              <a:ext uri="{FF2B5EF4-FFF2-40B4-BE49-F238E27FC236}">
                <a16:creationId xmlns:a16="http://schemas.microsoft.com/office/drawing/2014/main" id="{BC7EBDE2-75F7-FE2A-5B12-7C8B94647245}"/>
              </a:ext>
            </a:extLst>
          </p:cNvPr>
          <p:cNvSpPr/>
          <p:nvPr/>
        </p:nvSpPr>
        <p:spPr>
          <a:xfrm>
            <a:off x="9056220" y="9035833"/>
            <a:ext cx="648000" cy="221567"/>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718" dirty="0">
                <a:solidFill>
                  <a:schemeClr val="bg1"/>
                </a:solidFill>
                <a:latin typeface="HG創英角ｺﾞｼｯｸUB" panose="020B0909000000000000" pitchFamily="49" charset="-128"/>
                <a:ea typeface="HG創英角ｺﾞｼｯｸUB" panose="020B0909000000000000" pitchFamily="49" charset="-128"/>
              </a:rPr>
              <a:t>R6-</a:t>
            </a:r>
            <a:r>
              <a:rPr kumimoji="1" lang="ja-JP" altLang="en-US" sz="718" dirty="0">
                <a:solidFill>
                  <a:schemeClr val="bg1"/>
                </a:solidFill>
                <a:latin typeface="HG創英角ｺﾞｼｯｸUB" panose="020B0909000000000000" pitchFamily="49" charset="-128"/>
                <a:ea typeface="HG創英角ｺﾞｼｯｸUB" panose="020B0909000000000000" pitchFamily="49" charset="-128"/>
              </a:rPr>
              <a:t>**</a:t>
            </a:r>
            <a:r>
              <a:rPr kumimoji="1" lang="en-US" altLang="ja-JP" sz="718" dirty="0">
                <a:solidFill>
                  <a:schemeClr val="bg1"/>
                </a:solidFill>
                <a:latin typeface="HG創英角ｺﾞｼｯｸUB" panose="020B0909000000000000" pitchFamily="49" charset="-128"/>
                <a:ea typeface="HG創英角ｺﾞｼｯｸUB" panose="020B0909000000000000" pitchFamily="49" charset="-128"/>
              </a:rPr>
              <a:t>**</a:t>
            </a:r>
            <a:endParaRPr kumimoji="1" lang="ja-JP" altLang="en-US" sz="718"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586" name="テキスト ボックス 585">
            <a:extLst>
              <a:ext uri="{FF2B5EF4-FFF2-40B4-BE49-F238E27FC236}">
                <a16:creationId xmlns:a16="http://schemas.microsoft.com/office/drawing/2014/main" id="{C5A493B0-BCCA-7669-2A26-579E2F540377}"/>
              </a:ext>
            </a:extLst>
          </p:cNvPr>
          <p:cNvSpPr txBox="1"/>
          <p:nvPr/>
        </p:nvSpPr>
        <p:spPr>
          <a:xfrm>
            <a:off x="7684650" y="9318408"/>
            <a:ext cx="646271" cy="215444"/>
          </a:xfrm>
          <a:prstGeom prst="rect">
            <a:avLst/>
          </a:prstGeom>
          <a:noFill/>
        </p:spPr>
        <p:txBody>
          <a:bodyPr wrap="square" rtlCol="0">
            <a:spAutoFit/>
          </a:bodyPr>
          <a:lstStyle/>
          <a:p>
            <a:r>
              <a:rPr kumimoji="1" lang="ja-JP" altLang="en-US" sz="800" dirty="0">
                <a:latin typeface="メイリオ" panose="020B0604030504040204" pitchFamily="50" charset="-128"/>
                <a:ea typeface="メイリオ" panose="020B0604030504040204" pitchFamily="50" charset="-128"/>
              </a:rPr>
              <a:t>担当</a:t>
            </a:r>
            <a:r>
              <a:rPr kumimoji="1" lang="en-US" altLang="ja-JP" sz="800" dirty="0">
                <a:latin typeface="メイリオ" panose="020B0604030504040204" pitchFamily="50" charset="-128"/>
                <a:ea typeface="メイリオ" panose="020B0604030504040204" pitchFamily="50" charset="-128"/>
              </a:rPr>
              <a:t>:</a:t>
            </a:r>
            <a:r>
              <a:rPr kumimoji="1" lang="ja-JP" altLang="en-US" sz="800" dirty="0">
                <a:latin typeface="メイリオ" panose="020B0604030504040204" pitchFamily="50" charset="-128"/>
                <a:ea typeface="メイリオ" panose="020B0604030504040204" pitchFamily="50" charset="-128"/>
              </a:rPr>
              <a:t>●●</a:t>
            </a:r>
          </a:p>
        </p:txBody>
      </p:sp>
      <p:sp>
        <p:nvSpPr>
          <p:cNvPr id="587" name="テキスト ボックス 586">
            <a:extLst>
              <a:ext uri="{FF2B5EF4-FFF2-40B4-BE49-F238E27FC236}">
                <a16:creationId xmlns:a16="http://schemas.microsoft.com/office/drawing/2014/main" id="{089026F6-7C05-D870-2154-9EAA86C34F11}"/>
              </a:ext>
            </a:extLst>
          </p:cNvPr>
          <p:cNvSpPr txBox="1"/>
          <p:nvPr/>
        </p:nvSpPr>
        <p:spPr>
          <a:xfrm>
            <a:off x="7747993" y="10190700"/>
            <a:ext cx="1908000" cy="200055"/>
          </a:xfrm>
          <a:prstGeom prst="rect">
            <a:avLst/>
          </a:prstGeom>
          <a:noFill/>
        </p:spPr>
        <p:txBody>
          <a:bodyPr wrap="square" rtlCol="0">
            <a:spAutoFit/>
          </a:bodyPr>
          <a:lstStyle/>
          <a:p>
            <a:r>
              <a:rPr kumimoji="1" lang="ja-JP" altLang="en-US" sz="700" dirty="0">
                <a:latin typeface="メイリオ" panose="020B0604030504040204" pitchFamily="50" charset="-128"/>
                <a:ea typeface="メイリオ" panose="020B0604030504040204" pitchFamily="50" charset="-128"/>
              </a:rPr>
              <a:t>お食事</a:t>
            </a:r>
            <a:r>
              <a:rPr kumimoji="1" lang="en-US" altLang="ja-JP" sz="700" dirty="0">
                <a:latin typeface="メイリオ" panose="020B0604030504040204" pitchFamily="50" charset="-128"/>
                <a:ea typeface="メイリオ" panose="020B0604030504040204" pitchFamily="50" charset="-128"/>
              </a:rPr>
              <a:t>:</a:t>
            </a:r>
            <a:r>
              <a:rPr kumimoji="1" lang="ja-JP" altLang="en-US" sz="700" dirty="0">
                <a:latin typeface="メイリオ" panose="020B0604030504040204" pitchFamily="50" charset="-128"/>
                <a:ea typeface="メイリオ" panose="020B0604030504040204" pitchFamily="50" charset="-128"/>
              </a:rPr>
              <a:t>　お食事内容</a:t>
            </a:r>
            <a:endParaRPr kumimoji="1" lang="ja-JP" altLang="en-US" sz="700" dirty="0">
              <a:solidFill>
                <a:srgbClr val="FF0000"/>
              </a:solidFill>
              <a:latin typeface="メイリオ" panose="020B0604030504040204" pitchFamily="50" charset="-128"/>
              <a:ea typeface="メイリオ" panose="020B0604030504040204" pitchFamily="50" charset="-128"/>
            </a:endParaRPr>
          </a:p>
        </p:txBody>
      </p:sp>
      <p:sp>
        <p:nvSpPr>
          <p:cNvPr id="588" name="正方形/長方形 587">
            <a:extLst>
              <a:ext uri="{FF2B5EF4-FFF2-40B4-BE49-F238E27FC236}">
                <a16:creationId xmlns:a16="http://schemas.microsoft.com/office/drawing/2014/main" id="{3A5F0DA3-2BB4-EA59-31CD-76189BD313A6}"/>
              </a:ext>
            </a:extLst>
          </p:cNvPr>
          <p:cNvSpPr/>
          <p:nvPr/>
        </p:nvSpPr>
        <p:spPr>
          <a:xfrm>
            <a:off x="8632719" y="9326699"/>
            <a:ext cx="339916" cy="16810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ct val="125000"/>
              </a:lnSpc>
            </a:pPr>
            <a:r>
              <a:rPr kumimoji="1" lang="ja-JP" altLang="en-US" sz="800" dirty="0">
                <a:solidFill>
                  <a:schemeClr val="tx1"/>
                </a:solidFill>
                <a:latin typeface="メイリオ" panose="020B0604030504040204" pitchFamily="50" charset="-128"/>
                <a:ea typeface="メイリオ" panose="020B0604030504040204" pitchFamily="50" charset="-128"/>
              </a:rPr>
              <a:t>地名</a:t>
            </a:r>
          </a:p>
        </p:txBody>
      </p:sp>
      <p:sp>
        <p:nvSpPr>
          <p:cNvPr id="589" name="楕円 588">
            <a:extLst>
              <a:ext uri="{FF2B5EF4-FFF2-40B4-BE49-F238E27FC236}">
                <a16:creationId xmlns:a16="http://schemas.microsoft.com/office/drawing/2014/main" id="{C7556021-B8FC-1E5C-9D20-97EF6EDFD76F}"/>
              </a:ext>
            </a:extLst>
          </p:cNvPr>
          <p:cNvSpPr/>
          <p:nvPr/>
        </p:nvSpPr>
        <p:spPr>
          <a:xfrm>
            <a:off x="8250592" y="9330396"/>
            <a:ext cx="354506" cy="180127"/>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600" dirty="0">
                <a:solidFill>
                  <a:schemeClr val="bg1"/>
                </a:solidFill>
                <a:latin typeface="HG創英角ｺﾞｼｯｸUB" panose="020B0909000000000000" pitchFamily="49" charset="-128"/>
                <a:ea typeface="HG創英角ｺﾞｼｯｸUB" panose="020B0909000000000000" pitchFamily="49" charset="-128"/>
              </a:rPr>
              <a:t>中距離</a:t>
            </a:r>
            <a:endParaRPr kumimoji="1" lang="ja-JP" altLang="en-US" sz="600" dirty="0"/>
          </a:p>
        </p:txBody>
      </p:sp>
      <p:sp>
        <p:nvSpPr>
          <p:cNvPr id="590" name="テキスト ボックス 589">
            <a:extLst>
              <a:ext uri="{FF2B5EF4-FFF2-40B4-BE49-F238E27FC236}">
                <a16:creationId xmlns:a16="http://schemas.microsoft.com/office/drawing/2014/main" id="{55C6DB65-0C96-C4F1-F822-051AE0A8ADD2}"/>
              </a:ext>
            </a:extLst>
          </p:cNvPr>
          <p:cNvSpPr txBox="1"/>
          <p:nvPr/>
        </p:nvSpPr>
        <p:spPr>
          <a:xfrm>
            <a:off x="7729573" y="9577041"/>
            <a:ext cx="1201702" cy="438582"/>
          </a:xfrm>
          <a:prstGeom prst="rect">
            <a:avLst/>
          </a:prstGeom>
          <a:noFill/>
        </p:spPr>
        <p:txBody>
          <a:bodyPr wrap="square" rtlCol="0">
            <a:spAutoFit/>
          </a:bodyPr>
          <a:lstStyle/>
          <a:p>
            <a:pPr algn="ctr" defTabSz="443123">
              <a:defRPr/>
            </a:pPr>
            <a:r>
              <a:rPr kumimoji="1" lang="ja-JP" altLang="en-US" sz="1200" dirty="0">
                <a:latin typeface="HG創英角ｺﾞｼｯｸUB" panose="020B0909000000000000" pitchFamily="49" charset="-128"/>
                <a:ea typeface="HG創英角ｺﾞｼｯｸUB" panose="020B0909000000000000" pitchFamily="49" charset="-128"/>
              </a:rPr>
              <a:t>○○○円</a:t>
            </a:r>
            <a:endParaRPr kumimoji="1" lang="en-US" altLang="ja-JP" sz="1200" dirty="0">
              <a:latin typeface="HG創英角ｺﾞｼｯｸUB" panose="020B0909000000000000" pitchFamily="49" charset="-128"/>
              <a:ea typeface="HG創英角ｺﾞｼｯｸUB" panose="020B0909000000000000" pitchFamily="49" charset="-128"/>
            </a:endParaRPr>
          </a:p>
          <a:p>
            <a:pPr algn="ctr" defTabSz="443123">
              <a:defRPr/>
            </a:pPr>
            <a:r>
              <a:rPr kumimoji="1" lang="en-US" altLang="ja-JP" sz="1000" dirty="0">
                <a:latin typeface="HG創英角ｺﾞｼｯｸUB" panose="020B0909000000000000" pitchFamily="49" charset="-128"/>
                <a:ea typeface="HG創英角ｺﾞｼｯｸUB" panose="020B0909000000000000" pitchFamily="49" charset="-128"/>
              </a:rPr>
              <a:t>(</a:t>
            </a:r>
            <a:r>
              <a:rPr kumimoji="1" lang="ja-JP" altLang="en-US" sz="1000" dirty="0">
                <a:highlight>
                  <a:srgbClr val="FFFF00"/>
                </a:highlight>
                <a:latin typeface="HG創英角ｺﾞｼｯｸUB" panose="020B0909000000000000" pitchFamily="49" charset="-128"/>
                <a:ea typeface="HG創英角ｺﾞｼｯｸUB" panose="020B0909000000000000" pitchFamily="49" charset="-128"/>
              </a:rPr>
              <a:t>移動支援○○円</a:t>
            </a:r>
            <a:r>
              <a:rPr kumimoji="1" lang="en-US" altLang="ja-JP" sz="1000" dirty="0">
                <a:latin typeface="HG創英角ｺﾞｼｯｸUB" panose="020B0909000000000000" pitchFamily="49" charset="-128"/>
                <a:ea typeface="HG創英角ｺﾞｼｯｸUB" panose="020B0909000000000000" pitchFamily="49" charset="-128"/>
              </a:rPr>
              <a:t>)</a:t>
            </a:r>
          </a:p>
        </p:txBody>
      </p:sp>
      <p:sp>
        <p:nvSpPr>
          <p:cNvPr id="591" name="テキスト ボックス 590">
            <a:extLst>
              <a:ext uri="{FF2B5EF4-FFF2-40B4-BE49-F238E27FC236}">
                <a16:creationId xmlns:a16="http://schemas.microsoft.com/office/drawing/2014/main" id="{0D3EBFDE-6F9F-0AF6-F70E-E2031207AD4B}"/>
              </a:ext>
            </a:extLst>
          </p:cNvPr>
          <p:cNvSpPr txBox="1"/>
          <p:nvPr/>
        </p:nvSpPr>
        <p:spPr>
          <a:xfrm>
            <a:off x="9649887" y="8952172"/>
            <a:ext cx="1631277" cy="307777"/>
          </a:xfrm>
          <a:prstGeom prst="rect">
            <a:avLst/>
          </a:prstGeom>
          <a:noFill/>
        </p:spPr>
        <p:txBody>
          <a:bodyPr wrap="square" rtlCol="0">
            <a:spAutoFit/>
          </a:bodyPr>
          <a:lstStyle/>
          <a:p>
            <a:r>
              <a:rPr kumimoji="1" lang="ja-JP" altLang="en-US" sz="1400" dirty="0">
                <a:ln w="9525">
                  <a:noFill/>
                </a:ln>
                <a:solidFill>
                  <a:srgbClr val="FF0000"/>
                </a:solidFill>
                <a:latin typeface="HG創英ﾌﾟﾚｾﾞﾝｽEB" panose="02020809000000000000" pitchFamily="17" charset="-128"/>
                <a:ea typeface="HG創英ﾌﾟﾚｾﾞﾝｽEB" panose="02020809000000000000" pitchFamily="17" charset="-128"/>
              </a:rPr>
              <a:t>ツアータイトル</a:t>
            </a:r>
            <a:endParaRPr kumimoji="1" lang="en-US" altLang="ja-JP" sz="1400" dirty="0">
              <a:ln w="9525">
                <a:noFill/>
              </a:ln>
              <a:solidFill>
                <a:srgbClr val="FF0000"/>
              </a:solidFill>
              <a:latin typeface="HG創英ﾌﾟﾚｾﾞﾝｽEB" panose="02020809000000000000" pitchFamily="17" charset="-128"/>
              <a:ea typeface="HG創英ﾌﾟﾚｾﾞﾝｽEB" panose="02020809000000000000" pitchFamily="17" charset="-128"/>
            </a:endParaRPr>
          </a:p>
        </p:txBody>
      </p:sp>
      <p:sp>
        <p:nvSpPr>
          <p:cNvPr id="592" name="楕円 271">
            <a:extLst>
              <a:ext uri="{FF2B5EF4-FFF2-40B4-BE49-F238E27FC236}">
                <a16:creationId xmlns:a16="http://schemas.microsoft.com/office/drawing/2014/main" id="{E834194F-FB8A-9808-9886-23795199B1A5}"/>
              </a:ext>
            </a:extLst>
          </p:cNvPr>
          <p:cNvSpPr/>
          <p:nvPr/>
        </p:nvSpPr>
        <p:spPr>
          <a:xfrm>
            <a:off x="10945159" y="9143717"/>
            <a:ext cx="648000" cy="180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18" dirty="0">
                <a:solidFill>
                  <a:schemeClr val="tx1"/>
                </a:solidFill>
                <a:latin typeface="HG創英角ｺﾞｼｯｸUB" panose="020B0909000000000000" pitchFamily="49" charset="-128"/>
                <a:ea typeface="HG創英角ｺﾞｼｯｸUB" panose="020B0909000000000000" pitchFamily="49" charset="-128"/>
              </a:rPr>
              <a:t>全対応</a:t>
            </a:r>
          </a:p>
        </p:txBody>
      </p:sp>
      <p:sp>
        <p:nvSpPr>
          <p:cNvPr id="593" name="吹き出し: 角を丸めた四角形 592">
            <a:extLst>
              <a:ext uri="{FF2B5EF4-FFF2-40B4-BE49-F238E27FC236}">
                <a16:creationId xmlns:a16="http://schemas.microsoft.com/office/drawing/2014/main" id="{9482BCA7-32A2-0E4D-97F9-9BF6B5050910}"/>
              </a:ext>
            </a:extLst>
          </p:cNvPr>
          <p:cNvSpPr/>
          <p:nvPr/>
        </p:nvSpPr>
        <p:spPr>
          <a:xfrm>
            <a:off x="7959018" y="8613412"/>
            <a:ext cx="786638" cy="247423"/>
          </a:xfrm>
          <a:prstGeom prst="wedgeRoundRectCallout">
            <a:avLst>
              <a:gd name="adj1" fmla="val -4342"/>
              <a:gd name="adj2" fmla="val 246645"/>
              <a:gd name="adj3" fmla="val 16667"/>
            </a:avLst>
          </a:prstGeom>
          <a:solidFill>
            <a:schemeClr val="bg1"/>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ysClr val="windowText" lastClr="000000"/>
                </a:solidFill>
                <a:latin typeface="ＭＳ Ｐゴシック" panose="020B0600070205080204" pitchFamily="50" charset="-128"/>
                <a:ea typeface="ＭＳ Ｐゴシック" panose="020B0600070205080204" pitchFamily="50" charset="-128"/>
              </a:rPr>
              <a:t>距離目安</a:t>
            </a:r>
          </a:p>
        </p:txBody>
      </p:sp>
      <p:sp>
        <p:nvSpPr>
          <p:cNvPr id="594" name="吹き出し: 角を丸めた四角形 593">
            <a:extLst>
              <a:ext uri="{FF2B5EF4-FFF2-40B4-BE49-F238E27FC236}">
                <a16:creationId xmlns:a16="http://schemas.microsoft.com/office/drawing/2014/main" id="{B4EF33F3-4151-6032-C30F-39CA45BC8F8E}"/>
              </a:ext>
            </a:extLst>
          </p:cNvPr>
          <p:cNvSpPr/>
          <p:nvPr/>
        </p:nvSpPr>
        <p:spPr>
          <a:xfrm>
            <a:off x="9616961" y="8590028"/>
            <a:ext cx="936396" cy="247423"/>
          </a:xfrm>
          <a:prstGeom prst="wedgeRoundRectCallout">
            <a:avLst>
              <a:gd name="adj1" fmla="val -51407"/>
              <a:gd name="adj2" fmla="val 147195"/>
              <a:gd name="adj3" fmla="val 16667"/>
            </a:avLst>
          </a:prstGeom>
          <a:solidFill>
            <a:schemeClr val="bg1"/>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ysClr val="windowText" lastClr="000000"/>
                </a:solidFill>
                <a:latin typeface="ＭＳ Ｐゴシック" panose="020B0600070205080204" pitchFamily="50" charset="-128"/>
                <a:ea typeface="ＭＳ Ｐゴシック" panose="020B0600070205080204" pitchFamily="50" charset="-128"/>
              </a:rPr>
              <a:t>ツアーコード</a:t>
            </a:r>
          </a:p>
        </p:txBody>
      </p:sp>
      <p:sp>
        <p:nvSpPr>
          <p:cNvPr id="595" name="吹き出し: 角を丸めた四角形 594">
            <a:extLst>
              <a:ext uri="{FF2B5EF4-FFF2-40B4-BE49-F238E27FC236}">
                <a16:creationId xmlns:a16="http://schemas.microsoft.com/office/drawing/2014/main" id="{85132085-10EE-86EC-ECCA-9CE8A35376D8}"/>
              </a:ext>
            </a:extLst>
          </p:cNvPr>
          <p:cNvSpPr/>
          <p:nvPr/>
        </p:nvSpPr>
        <p:spPr>
          <a:xfrm>
            <a:off x="8815440" y="9529558"/>
            <a:ext cx="2750026" cy="977632"/>
          </a:xfrm>
          <a:prstGeom prst="wedgeRoundRectCallout">
            <a:avLst>
              <a:gd name="adj1" fmla="val 36939"/>
              <a:gd name="adj2" fmla="val -71582"/>
              <a:gd name="adj3" fmla="val 16667"/>
            </a:avLst>
          </a:prstGeom>
          <a:solidFill>
            <a:schemeClr val="bg1"/>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kumimoji="1" lang="en-US" altLang="ja-JP" sz="1000" dirty="0">
              <a:solidFill>
                <a:sysClr val="windowText" lastClr="000000"/>
              </a:solidFill>
              <a:latin typeface="ＭＳ Ｐゴシック" panose="020B0600070205080204" pitchFamily="50" charset="-128"/>
              <a:ea typeface="ＭＳ Ｐゴシック" panose="020B0600070205080204" pitchFamily="50" charset="-128"/>
            </a:endParaRPr>
          </a:p>
          <a:p>
            <a:pPr algn="r"/>
            <a:endParaRPr kumimoji="1" lang="en-US" altLang="ja-JP" sz="1000" dirty="0">
              <a:solidFill>
                <a:sysClr val="windowText" lastClr="000000"/>
              </a:solidFill>
              <a:latin typeface="ＭＳ Ｐゴシック" panose="020B0600070205080204" pitchFamily="50" charset="-128"/>
              <a:ea typeface="ＭＳ Ｐゴシック" panose="020B0600070205080204" pitchFamily="50" charset="-128"/>
            </a:endParaRPr>
          </a:p>
          <a:p>
            <a:pPr algn="r"/>
            <a:endParaRPr kumimoji="1" lang="ja-JP" altLang="en-US" sz="1000" dirty="0">
              <a:solidFill>
                <a:sysClr val="windowText" lastClr="000000"/>
              </a:solidFill>
              <a:latin typeface="ＭＳ Ｐゴシック" panose="020B0600070205080204" pitchFamily="50" charset="-128"/>
              <a:ea typeface="ＭＳ Ｐゴシック" panose="020B0600070205080204" pitchFamily="50" charset="-128"/>
            </a:endParaRPr>
          </a:p>
        </p:txBody>
      </p:sp>
      <p:sp>
        <p:nvSpPr>
          <p:cNvPr id="596" name="テキスト ボックス 595">
            <a:extLst>
              <a:ext uri="{FF2B5EF4-FFF2-40B4-BE49-F238E27FC236}">
                <a16:creationId xmlns:a16="http://schemas.microsoft.com/office/drawing/2014/main" id="{AEFCB48D-1B52-C652-2B5D-642E3CA4CEBD}"/>
              </a:ext>
            </a:extLst>
          </p:cNvPr>
          <p:cNvSpPr txBox="1"/>
          <p:nvPr/>
        </p:nvSpPr>
        <p:spPr>
          <a:xfrm>
            <a:off x="9481559" y="9526843"/>
            <a:ext cx="2118771" cy="938719"/>
          </a:xfrm>
          <a:prstGeom prst="rect">
            <a:avLst/>
          </a:prstGeom>
          <a:noFill/>
        </p:spPr>
        <p:txBody>
          <a:bodyPr wrap="square" rtlCol="0">
            <a:spAutoFit/>
          </a:bodyPr>
          <a:lstStyle/>
          <a:p>
            <a:pPr defTabSz="575255">
              <a:spcAft>
                <a:spcPts val="600"/>
              </a:spcAft>
              <a:defRPr/>
            </a:pPr>
            <a:r>
              <a:rPr kumimoji="1" lang="ja-JP" altLang="en-US" sz="8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どなたでもご参加いただけるツアーです</a:t>
            </a:r>
            <a:endParaRPr kumimoji="1" lang="en-US" altLang="ja-JP" sz="8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defTabSz="575255">
              <a:spcAft>
                <a:spcPts val="600"/>
              </a:spcAft>
              <a:defRPr/>
            </a:pPr>
            <a:r>
              <a:rPr kumimoji="1" lang="ja-JP" altLang="en-US" sz="8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観光バスに自力で乗ることができるくらいの方からご参加いただけるツアーです</a:t>
            </a:r>
            <a:endParaRPr kumimoji="1" lang="en-US" altLang="ja-JP" sz="8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defTabSz="575255">
              <a:spcAft>
                <a:spcPts val="600"/>
              </a:spcAft>
              <a:defRPr/>
            </a:pPr>
            <a:r>
              <a:rPr kumimoji="1" lang="ja-JP" altLang="en-US" sz="8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目的地に短い階段があるツアーです</a:t>
            </a:r>
            <a:endParaRPr kumimoji="1" lang="en-US" altLang="ja-JP" sz="8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defTabSz="575255">
              <a:spcAft>
                <a:spcPts val="600"/>
              </a:spcAft>
              <a:defRPr/>
            </a:pPr>
            <a:r>
              <a:rPr kumimoji="1" lang="ja-JP" altLang="en-US" sz="8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添乗員</a:t>
            </a:r>
            <a:r>
              <a:rPr kumimoji="1" lang="en-US" altLang="ja-JP" sz="8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1</a:t>
            </a:r>
            <a:r>
              <a:rPr kumimoji="1" lang="ja-JP" altLang="en-US" sz="8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en-US" altLang="ja-JP" sz="8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a:t>
            </a:r>
            <a:r>
              <a:rPr kumimoji="1" lang="ja-JP" altLang="en-US" sz="8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名のヘルパーなしツアーです</a:t>
            </a:r>
          </a:p>
        </p:txBody>
      </p:sp>
      <p:sp>
        <p:nvSpPr>
          <p:cNvPr id="597" name="テキスト ボックス 596">
            <a:extLst>
              <a:ext uri="{FF2B5EF4-FFF2-40B4-BE49-F238E27FC236}">
                <a16:creationId xmlns:a16="http://schemas.microsoft.com/office/drawing/2014/main" id="{031E45F7-F3AB-7462-3F8A-797D83C45E80}"/>
              </a:ext>
            </a:extLst>
          </p:cNvPr>
          <p:cNvSpPr txBox="1"/>
          <p:nvPr/>
        </p:nvSpPr>
        <p:spPr>
          <a:xfrm>
            <a:off x="7941868" y="8010921"/>
            <a:ext cx="3567146" cy="461665"/>
          </a:xfrm>
          <a:prstGeom prst="rect">
            <a:avLst/>
          </a:prstGeom>
          <a:noFill/>
        </p:spPr>
        <p:txBody>
          <a:bodyPr wrap="square">
            <a:spAutoFit/>
          </a:bodyPr>
          <a:lstStyle/>
          <a:p>
            <a:pPr algn="ctr" defTabSz="640596">
              <a:defRPr/>
            </a:pPr>
            <a:r>
              <a:rPr kumimoji="1" lang="ja-JP" altLang="en-US" sz="2400" dirty="0">
                <a:solidFill>
                  <a:srgbClr val="9BBB59">
                    <a:lumMod val="75000"/>
                  </a:srgbClr>
                </a:solidFill>
                <a:latin typeface="HGS創英ﾌﾟﾚｾﾞﾝｽEB" panose="02020800000000000000" pitchFamily="18" charset="-128"/>
                <a:ea typeface="HGS創英ﾌﾟﾚｾﾞﾝｽEB" panose="02020800000000000000" pitchFamily="18" charset="-128"/>
              </a:rPr>
              <a:t>予定表内のバッジの見方</a:t>
            </a:r>
            <a:endParaRPr kumimoji="1" lang="en-US" altLang="ja-JP" dirty="0">
              <a:solidFill>
                <a:srgbClr val="9BBB59">
                  <a:lumMod val="75000"/>
                </a:srgbClr>
              </a:solidFill>
              <a:latin typeface="HGS創英ﾌﾟﾚｾﾞﾝｽEB" panose="02020800000000000000" pitchFamily="18" charset="-128"/>
              <a:ea typeface="HGS創英ﾌﾟﾚｾﾞﾝｽEB" panose="02020800000000000000" pitchFamily="18" charset="-128"/>
            </a:endParaRPr>
          </a:p>
        </p:txBody>
      </p:sp>
      <p:sp>
        <p:nvSpPr>
          <p:cNvPr id="598" name="四角形: 角を丸くする 597">
            <a:extLst>
              <a:ext uri="{FF2B5EF4-FFF2-40B4-BE49-F238E27FC236}">
                <a16:creationId xmlns:a16="http://schemas.microsoft.com/office/drawing/2014/main" id="{2A191C11-9FA8-446B-5187-0517861ED7B5}"/>
              </a:ext>
            </a:extLst>
          </p:cNvPr>
          <p:cNvSpPr/>
          <p:nvPr/>
        </p:nvSpPr>
        <p:spPr>
          <a:xfrm>
            <a:off x="11839279" y="8073929"/>
            <a:ext cx="3213950" cy="2547300"/>
          </a:xfrm>
          <a:prstGeom prst="roundRect">
            <a:avLst>
              <a:gd name="adj" fmla="val 6742"/>
            </a:avLst>
          </a:prstGeom>
          <a:solidFill>
            <a:schemeClr val="accent6">
              <a:lumMod val="20000"/>
              <a:lumOff val="80000"/>
            </a:schemeClr>
          </a:solid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9" name="テキスト ボックス 598">
            <a:extLst>
              <a:ext uri="{FF2B5EF4-FFF2-40B4-BE49-F238E27FC236}">
                <a16:creationId xmlns:a16="http://schemas.microsoft.com/office/drawing/2014/main" id="{7D32CCBB-5113-6817-EC2E-54EB03455EF2}"/>
              </a:ext>
            </a:extLst>
          </p:cNvPr>
          <p:cNvSpPr txBox="1"/>
          <p:nvPr/>
        </p:nvSpPr>
        <p:spPr>
          <a:xfrm>
            <a:off x="11982451" y="7998221"/>
            <a:ext cx="2960264" cy="461665"/>
          </a:xfrm>
          <a:prstGeom prst="rect">
            <a:avLst/>
          </a:prstGeom>
          <a:noFill/>
        </p:spPr>
        <p:txBody>
          <a:bodyPr wrap="square">
            <a:spAutoFit/>
          </a:bodyPr>
          <a:lstStyle/>
          <a:p>
            <a:pPr algn="ctr" defTabSz="640596">
              <a:defRPr/>
            </a:pPr>
            <a:r>
              <a:rPr kumimoji="1" lang="ja-JP" altLang="en-US" sz="2400" dirty="0">
                <a:solidFill>
                  <a:srgbClr val="9BBB59">
                    <a:lumMod val="75000"/>
                  </a:srgbClr>
                </a:solidFill>
                <a:latin typeface="HGS創英ﾌﾟﾚｾﾞﾝｽEB" panose="02020800000000000000" pitchFamily="18" charset="-128"/>
                <a:ea typeface="HGS創英ﾌﾟﾚｾﾞﾝｽEB" panose="02020800000000000000" pitchFamily="18" charset="-128"/>
              </a:rPr>
              <a:t>クーポンの使い方</a:t>
            </a:r>
            <a:endParaRPr kumimoji="1" lang="en-US" altLang="ja-JP" dirty="0">
              <a:solidFill>
                <a:srgbClr val="9BBB59">
                  <a:lumMod val="75000"/>
                </a:srgbClr>
              </a:solidFill>
              <a:latin typeface="HGS創英ﾌﾟﾚｾﾞﾝｽEB" panose="02020800000000000000" pitchFamily="18" charset="-128"/>
              <a:ea typeface="HGS創英ﾌﾟﾚｾﾞﾝｽEB" panose="02020800000000000000" pitchFamily="18" charset="-128"/>
            </a:endParaRPr>
          </a:p>
        </p:txBody>
      </p:sp>
      <p:pic>
        <p:nvPicPr>
          <p:cNvPr id="600" name="図 599" descr="テキスト&#10;&#10;自動的に生成された説明">
            <a:extLst>
              <a:ext uri="{FF2B5EF4-FFF2-40B4-BE49-F238E27FC236}">
                <a16:creationId xmlns:a16="http://schemas.microsoft.com/office/drawing/2014/main" id="{00D3EF95-C9E9-81F5-87F3-A2B674D54FE1}"/>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2006700" y="9538964"/>
            <a:ext cx="1665780" cy="1008000"/>
          </a:xfrm>
          <a:prstGeom prst="rect">
            <a:avLst/>
          </a:prstGeom>
        </p:spPr>
      </p:pic>
      <p:pic>
        <p:nvPicPr>
          <p:cNvPr id="601" name="図 600" descr="ロゴ, 会社名&#10;&#10;自動的に生成された説明">
            <a:extLst>
              <a:ext uri="{FF2B5EF4-FFF2-40B4-BE49-F238E27FC236}">
                <a16:creationId xmlns:a16="http://schemas.microsoft.com/office/drawing/2014/main" id="{C80636BC-A864-A3A6-42E0-CB8CAF385870}"/>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2006700" y="8446473"/>
            <a:ext cx="1668725" cy="1008000"/>
          </a:xfrm>
          <a:prstGeom prst="rect">
            <a:avLst/>
          </a:prstGeom>
        </p:spPr>
      </p:pic>
      <p:sp>
        <p:nvSpPr>
          <p:cNvPr id="602" name="吹き出し: 角を丸めた四角形 601">
            <a:extLst>
              <a:ext uri="{FF2B5EF4-FFF2-40B4-BE49-F238E27FC236}">
                <a16:creationId xmlns:a16="http://schemas.microsoft.com/office/drawing/2014/main" id="{88B1D822-956D-7E79-63FF-BA9F33A958D8}"/>
              </a:ext>
            </a:extLst>
          </p:cNvPr>
          <p:cNvSpPr/>
          <p:nvPr/>
        </p:nvSpPr>
        <p:spPr>
          <a:xfrm>
            <a:off x="13748751" y="8566593"/>
            <a:ext cx="1118801" cy="373788"/>
          </a:xfrm>
          <a:prstGeom prst="wedgeRoundRectCallout">
            <a:avLst>
              <a:gd name="adj1" fmla="val -98477"/>
              <a:gd name="adj2" fmla="val 96553"/>
              <a:gd name="adj3" fmla="val 16667"/>
            </a:avLst>
          </a:prstGeom>
          <a:solidFill>
            <a:schemeClr val="bg1"/>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ysClr val="windowText" lastClr="000000"/>
                </a:solidFill>
                <a:latin typeface="ＭＳ Ｐゴシック" panose="020B0600070205080204" pitchFamily="50" charset="-128"/>
                <a:ea typeface="ＭＳ Ｐゴシック" panose="020B0600070205080204" pitchFamily="50" charset="-128"/>
              </a:rPr>
              <a:t>有効期限を</a:t>
            </a:r>
            <a:endParaRPr kumimoji="1" lang="en-US" altLang="ja-JP" sz="1000" dirty="0">
              <a:solidFill>
                <a:sysClr val="windowText" lastClr="000000"/>
              </a:solidFill>
              <a:latin typeface="ＭＳ Ｐゴシック" panose="020B0600070205080204" pitchFamily="50" charset="-128"/>
              <a:ea typeface="ＭＳ Ｐゴシック" panose="020B0600070205080204" pitchFamily="50" charset="-128"/>
            </a:endParaRPr>
          </a:p>
          <a:p>
            <a:pPr algn="ctr"/>
            <a:r>
              <a:rPr kumimoji="1" lang="ja-JP" altLang="en-US" sz="1000" dirty="0">
                <a:solidFill>
                  <a:sysClr val="windowText" lastClr="000000"/>
                </a:solidFill>
                <a:latin typeface="ＭＳ Ｐゴシック" panose="020B0600070205080204" pitchFamily="50" charset="-128"/>
                <a:ea typeface="ＭＳ Ｐゴシック" panose="020B0600070205080204" pitchFamily="50" charset="-128"/>
              </a:rPr>
              <a:t>ご確認ください</a:t>
            </a:r>
          </a:p>
        </p:txBody>
      </p:sp>
      <p:sp>
        <p:nvSpPr>
          <p:cNvPr id="603" name="四角形: 角を丸くする 602">
            <a:extLst>
              <a:ext uri="{FF2B5EF4-FFF2-40B4-BE49-F238E27FC236}">
                <a16:creationId xmlns:a16="http://schemas.microsoft.com/office/drawing/2014/main" id="{D5EF46E9-A885-2170-BA0F-A283E6311012}"/>
              </a:ext>
            </a:extLst>
          </p:cNvPr>
          <p:cNvSpPr/>
          <p:nvPr/>
        </p:nvSpPr>
        <p:spPr>
          <a:xfrm>
            <a:off x="12425588" y="9042446"/>
            <a:ext cx="784531" cy="180277"/>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4" name="四角形: 角を丸くする 603">
            <a:extLst>
              <a:ext uri="{FF2B5EF4-FFF2-40B4-BE49-F238E27FC236}">
                <a16:creationId xmlns:a16="http://schemas.microsoft.com/office/drawing/2014/main" id="{1ACBAA47-8959-4325-D00B-FFDE2206D810}"/>
              </a:ext>
            </a:extLst>
          </p:cNvPr>
          <p:cNvSpPr/>
          <p:nvPr/>
        </p:nvSpPr>
        <p:spPr>
          <a:xfrm>
            <a:off x="12324895" y="10359038"/>
            <a:ext cx="1311897" cy="180277"/>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5" name="吹き出し: 角を丸めた四角形 604">
            <a:extLst>
              <a:ext uri="{FF2B5EF4-FFF2-40B4-BE49-F238E27FC236}">
                <a16:creationId xmlns:a16="http://schemas.microsoft.com/office/drawing/2014/main" id="{79D850CE-50F1-F758-00FE-D9E66074CB4E}"/>
              </a:ext>
            </a:extLst>
          </p:cNvPr>
          <p:cNvSpPr/>
          <p:nvPr/>
        </p:nvSpPr>
        <p:spPr>
          <a:xfrm>
            <a:off x="13748751" y="9160714"/>
            <a:ext cx="1123640" cy="701592"/>
          </a:xfrm>
          <a:prstGeom prst="wedgeRoundRectCallout">
            <a:avLst>
              <a:gd name="adj1" fmla="val -103142"/>
              <a:gd name="adj2" fmla="val 120000"/>
              <a:gd name="adj3" fmla="val 16667"/>
            </a:avLst>
          </a:prstGeom>
          <a:solidFill>
            <a:schemeClr val="bg1"/>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ysClr val="windowText" lastClr="000000"/>
                </a:solidFill>
                <a:latin typeface="ＭＳ Ｐゴシック" panose="020B0600070205080204" pitchFamily="50" charset="-128"/>
                <a:ea typeface="ＭＳ Ｐゴシック" panose="020B0600070205080204" pitchFamily="50" charset="-128"/>
              </a:rPr>
              <a:t>ご使用になる</a:t>
            </a:r>
            <a:endParaRPr kumimoji="1" lang="en-US" altLang="ja-JP" sz="1000" dirty="0">
              <a:solidFill>
                <a:sysClr val="windowText" lastClr="000000"/>
              </a:solidFill>
              <a:latin typeface="ＭＳ Ｐゴシック" panose="020B0600070205080204" pitchFamily="50" charset="-128"/>
              <a:ea typeface="ＭＳ Ｐゴシック" panose="020B0600070205080204" pitchFamily="50" charset="-128"/>
            </a:endParaRPr>
          </a:p>
          <a:p>
            <a:pPr algn="ctr"/>
            <a:r>
              <a:rPr kumimoji="1" lang="ja-JP" altLang="en-US" sz="1000" dirty="0">
                <a:solidFill>
                  <a:sysClr val="windowText" lastClr="000000"/>
                </a:solidFill>
                <a:latin typeface="ＭＳ Ｐゴシック" panose="020B0600070205080204" pitchFamily="50" charset="-128"/>
                <a:ea typeface="ＭＳ Ｐゴシック" panose="020B0600070205080204" pitchFamily="50" charset="-128"/>
              </a:rPr>
              <a:t>ツアーの日付とお名前を</a:t>
            </a:r>
            <a:endParaRPr kumimoji="1" lang="en-US" altLang="ja-JP" sz="1000" dirty="0">
              <a:solidFill>
                <a:sysClr val="windowText" lastClr="000000"/>
              </a:solidFill>
              <a:latin typeface="ＭＳ Ｐゴシック" panose="020B0600070205080204" pitchFamily="50" charset="-128"/>
              <a:ea typeface="ＭＳ Ｐゴシック" panose="020B0600070205080204" pitchFamily="50" charset="-128"/>
            </a:endParaRPr>
          </a:p>
          <a:p>
            <a:pPr algn="ctr"/>
            <a:r>
              <a:rPr kumimoji="1" lang="ja-JP" altLang="en-US" sz="1000" dirty="0">
                <a:solidFill>
                  <a:sysClr val="windowText" lastClr="000000"/>
                </a:solidFill>
                <a:latin typeface="ＭＳ Ｐゴシック" panose="020B0600070205080204" pitchFamily="50" charset="-128"/>
                <a:ea typeface="ＭＳ Ｐゴシック" panose="020B0600070205080204" pitchFamily="50" charset="-128"/>
              </a:rPr>
              <a:t>ご記入ください</a:t>
            </a:r>
          </a:p>
        </p:txBody>
      </p:sp>
      <p:sp>
        <p:nvSpPr>
          <p:cNvPr id="606" name="テキスト ボックス 605">
            <a:extLst>
              <a:ext uri="{FF2B5EF4-FFF2-40B4-BE49-F238E27FC236}">
                <a16:creationId xmlns:a16="http://schemas.microsoft.com/office/drawing/2014/main" id="{66D52EE6-3205-7D2F-590E-131AC78DF709}"/>
              </a:ext>
            </a:extLst>
          </p:cNvPr>
          <p:cNvSpPr txBox="1"/>
          <p:nvPr/>
        </p:nvSpPr>
        <p:spPr>
          <a:xfrm>
            <a:off x="14173111" y="8314106"/>
            <a:ext cx="271917" cy="276999"/>
          </a:xfrm>
          <a:prstGeom prst="rect">
            <a:avLst/>
          </a:prstGeom>
          <a:noFill/>
        </p:spPr>
        <p:txBody>
          <a:bodyPr wrap="square">
            <a:spAutoFit/>
          </a:bodyPr>
          <a:lstStyle/>
          <a:p>
            <a:pPr algn="ctr" defTabSz="640596">
              <a:defRPr/>
            </a:pPr>
            <a:r>
              <a:rPr kumimoji="1" lang="ja-JP" altLang="en-US" sz="1200" b="1" dirty="0">
                <a:solidFill>
                  <a:schemeClr val="accent2"/>
                </a:solidFill>
                <a:latin typeface="HGS創英ﾌﾟﾚｾﾞﾝｽEB" panose="02020800000000000000" pitchFamily="18" charset="-128"/>
                <a:ea typeface="HGS創英ﾌﾟﾚｾﾞﾝｽEB" panose="02020800000000000000" pitchFamily="18" charset="-128"/>
              </a:rPr>
              <a:t>①</a:t>
            </a:r>
            <a:endParaRPr kumimoji="1" lang="en-US" altLang="ja-JP" sz="1050" b="1" dirty="0">
              <a:solidFill>
                <a:schemeClr val="accent2"/>
              </a:solidFill>
              <a:latin typeface="HGS創英ﾌﾟﾚｾﾞﾝｽEB" panose="02020800000000000000" pitchFamily="18" charset="-128"/>
              <a:ea typeface="HGS創英ﾌﾟﾚｾﾞﾝｽEB" panose="02020800000000000000" pitchFamily="18" charset="-128"/>
            </a:endParaRPr>
          </a:p>
        </p:txBody>
      </p:sp>
      <p:sp>
        <p:nvSpPr>
          <p:cNvPr id="607" name="テキスト ボックス 606">
            <a:extLst>
              <a:ext uri="{FF2B5EF4-FFF2-40B4-BE49-F238E27FC236}">
                <a16:creationId xmlns:a16="http://schemas.microsoft.com/office/drawing/2014/main" id="{180AF04D-53A2-6AFF-5466-BBB74C3834E3}"/>
              </a:ext>
            </a:extLst>
          </p:cNvPr>
          <p:cNvSpPr txBox="1"/>
          <p:nvPr/>
        </p:nvSpPr>
        <p:spPr>
          <a:xfrm>
            <a:off x="14173111" y="8913160"/>
            <a:ext cx="293002" cy="276999"/>
          </a:xfrm>
          <a:prstGeom prst="rect">
            <a:avLst/>
          </a:prstGeom>
          <a:noFill/>
        </p:spPr>
        <p:txBody>
          <a:bodyPr wrap="square">
            <a:spAutoFit/>
          </a:bodyPr>
          <a:lstStyle/>
          <a:p>
            <a:pPr algn="ctr" defTabSz="640596">
              <a:defRPr/>
            </a:pPr>
            <a:r>
              <a:rPr kumimoji="1" lang="ja-JP" altLang="en-US" sz="1200" b="1" dirty="0">
                <a:solidFill>
                  <a:schemeClr val="accent2"/>
                </a:solidFill>
                <a:latin typeface="HGS創英ﾌﾟﾚｾﾞﾝｽEB" panose="02020800000000000000" pitchFamily="18" charset="-128"/>
                <a:ea typeface="HGS創英ﾌﾟﾚｾﾞﾝｽEB" panose="02020800000000000000" pitchFamily="18" charset="-128"/>
              </a:rPr>
              <a:t>②</a:t>
            </a:r>
            <a:endParaRPr kumimoji="1" lang="en-US" altLang="ja-JP" sz="1050" b="1" dirty="0">
              <a:solidFill>
                <a:schemeClr val="accent2"/>
              </a:solidFill>
              <a:latin typeface="HGS創英ﾌﾟﾚｾﾞﾝｽEB" panose="02020800000000000000" pitchFamily="18" charset="-128"/>
              <a:ea typeface="HGS創英ﾌﾟﾚｾﾞﾝｽEB" panose="02020800000000000000" pitchFamily="18" charset="-128"/>
            </a:endParaRPr>
          </a:p>
        </p:txBody>
      </p:sp>
      <p:sp>
        <p:nvSpPr>
          <p:cNvPr id="608" name="テキスト ボックス 607">
            <a:extLst>
              <a:ext uri="{FF2B5EF4-FFF2-40B4-BE49-F238E27FC236}">
                <a16:creationId xmlns:a16="http://schemas.microsoft.com/office/drawing/2014/main" id="{0C128787-3D3A-0817-BCBF-999FF1CD7BD3}"/>
              </a:ext>
            </a:extLst>
          </p:cNvPr>
          <p:cNvSpPr txBox="1"/>
          <p:nvPr/>
        </p:nvSpPr>
        <p:spPr>
          <a:xfrm>
            <a:off x="14173111" y="9835692"/>
            <a:ext cx="293002" cy="276999"/>
          </a:xfrm>
          <a:prstGeom prst="rect">
            <a:avLst/>
          </a:prstGeom>
          <a:noFill/>
        </p:spPr>
        <p:txBody>
          <a:bodyPr wrap="square">
            <a:spAutoFit/>
          </a:bodyPr>
          <a:lstStyle/>
          <a:p>
            <a:pPr algn="ctr" defTabSz="640596">
              <a:defRPr/>
            </a:pPr>
            <a:r>
              <a:rPr kumimoji="1" lang="ja-JP" altLang="en-US" sz="1200" b="1" dirty="0">
                <a:solidFill>
                  <a:schemeClr val="accent2"/>
                </a:solidFill>
                <a:latin typeface="HGS創英ﾌﾟﾚｾﾞﾝｽEB" panose="02020800000000000000" pitchFamily="18" charset="-128"/>
                <a:ea typeface="HGS創英ﾌﾟﾚｾﾞﾝｽEB" panose="02020800000000000000" pitchFamily="18" charset="-128"/>
              </a:rPr>
              <a:t>③</a:t>
            </a:r>
            <a:endParaRPr kumimoji="1" lang="en-US" altLang="ja-JP" sz="1050" b="1" dirty="0">
              <a:solidFill>
                <a:schemeClr val="accent2"/>
              </a:solidFill>
              <a:latin typeface="HGS創英ﾌﾟﾚｾﾞﾝｽEB" panose="02020800000000000000" pitchFamily="18" charset="-128"/>
              <a:ea typeface="HGS創英ﾌﾟﾚｾﾞﾝｽEB" panose="02020800000000000000" pitchFamily="18" charset="-128"/>
            </a:endParaRPr>
          </a:p>
        </p:txBody>
      </p:sp>
      <p:sp>
        <p:nvSpPr>
          <p:cNvPr id="609" name="吹き出し: 角を丸めた四角形 608">
            <a:extLst>
              <a:ext uri="{FF2B5EF4-FFF2-40B4-BE49-F238E27FC236}">
                <a16:creationId xmlns:a16="http://schemas.microsoft.com/office/drawing/2014/main" id="{F3F8D354-827A-ACCC-7120-69B4F1F933C7}"/>
              </a:ext>
            </a:extLst>
          </p:cNvPr>
          <p:cNvSpPr/>
          <p:nvPr/>
        </p:nvSpPr>
        <p:spPr>
          <a:xfrm>
            <a:off x="13748752" y="10083749"/>
            <a:ext cx="1123640" cy="491877"/>
          </a:xfrm>
          <a:prstGeom prst="wedgeRoundRectCallout">
            <a:avLst>
              <a:gd name="adj1" fmla="val -45352"/>
              <a:gd name="adj2" fmla="val 16555"/>
              <a:gd name="adj3" fmla="val 16667"/>
            </a:avLst>
          </a:prstGeom>
          <a:solidFill>
            <a:schemeClr val="bg1"/>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ysClr val="windowText" lastClr="000000"/>
                </a:solidFill>
                <a:latin typeface="ＭＳ Ｐゴシック" panose="020B0600070205080204" pitchFamily="50" charset="-128"/>
                <a:ea typeface="ＭＳ Ｐゴシック" panose="020B0600070205080204" pitchFamily="50" charset="-128"/>
              </a:rPr>
              <a:t>ツアー当日に</a:t>
            </a:r>
            <a:endParaRPr kumimoji="1" lang="en-US" altLang="ja-JP" sz="1000" dirty="0">
              <a:solidFill>
                <a:sysClr val="windowText" lastClr="000000"/>
              </a:solidFill>
              <a:latin typeface="ＭＳ Ｐゴシック" panose="020B0600070205080204" pitchFamily="50" charset="-128"/>
              <a:ea typeface="ＭＳ Ｐゴシック" panose="020B0600070205080204" pitchFamily="50" charset="-128"/>
            </a:endParaRPr>
          </a:p>
          <a:p>
            <a:pPr algn="ctr"/>
            <a:r>
              <a:rPr kumimoji="1" lang="ja-JP" altLang="en-US" sz="1000" dirty="0">
                <a:solidFill>
                  <a:sysClr val="windowText" lastClr="000000"/>
                </a:solidFill>
                <a:latin typeface="ＭＳ Ｐゴシック" panose="020B0600070205080204" pitchFamily="50" charset="-128"/>
                <a:ea typeface="ＭＳ Ｐゴシック" panose="020B0600070205080204" pitchFamily="50" charset="-128"/>
              </a:rPr>
              <a:t>スタッフへ</a:t>
            </a:r>
            <a:endParaRPr kumimoji="1" lang="en-US" altLang="ja-JP" sz="1000" dirty="0">
              <a:solidFill>
                <a:sysClr val="windowText" lastClr="000000"/>
              </a:solidFill>
              <a:latin typeface="ＭＳ Ｐゴシック" panose="020B0600070205080204" pitchFamily="50" charset="-128"/>
              <a:ea typeface="ＭＳ Ｐゴシック" panose="020B0600070205080204" pitchFamily="50" charset="-128"/>
            </a:endParaRPr>
          </a:p>
          <a:p>
            <a:pPr algn="ctr"/>
            <a:r>
              <a:rPr kumimoji="1" lang="ja-JP" altLang="en-US" sz="1000" dirty="0">
                <a:solidFill>
                  <a:sysClr val="windowText" lastClr="000000"/>
                </a:solidFill>
                <a:latin typeface="ＭＳ Ｐゴシック" panose="020B0600070205080204" pitchFamily="50" charset="-128"/>
                <a:ea typeface="ＭＳ Ｐゴシック" panose="020B0600070205080204" pitchFamily="50" charset="-128"/>
              </a:rPr>
              <a:t>お渡しください</a:t>
            </a:r>
          </a:p>
        </p:txBody>
      </p:sp>
      <p:sp>
        <p:nvSpPr>
          <p:cNvPr id="610" name="楕円 271">
            <a:extLst>
              <a:ext uri="{FF2B5EF4-FFF2-40B4-BE49-F238E27FC236}">
                <a16:creationId xmlns:a16="http://schemas.microsoft.com/office/drawing/2014/main" id="{E1A5749E-D2D1-20D3-B846-05A4E9481009}"/>
              </a:ext>
            </a:extLst>
          </p:cNvPr>
          <p:cNvSpPr/>
          <p:nvPr/>
        </p:nvSpPr>
        <p:spPr>
          <a:xfrm>
            <a:off x="8873291" y="10288225"/>
            <a:ext cx="648000" cy="18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18" dirty="0">
                <a:solidFill>
                  <a:schemeClr val="bg1"/>
                </a:solidFill>
                <a:latin typeface="HG創英角ｺﾞｼｯｸUB" panose="020B0909000000000000" pitchFamily="49" charset="-128"/>
                <a:ea typeface="HG創英角ｺﾞｼｯｸUB" panose="020B0909000000000000" pitchFamily="49" charset="-128"/>
              </a:rPr>
              <a:t>自立対象</a:t>
            </a:r>
          </a:p>
        </p:txBody>
      </p:sp>
      <p:sp>
        <p:nvSpPr>
          <p:cNvPr id="611" name="楕円 271">
            <a:extLst>
              <a:ext uri="{FF2B5EF4-FFF2-40B4-BE49-F238E27FC236}">
                <a16:creationId xmlns:a16="http://schemas.microsoft.com/office/drawing/2014/main" id="{2B5FDBDF-824D-F231-AF81-8D8030BE42DA}"/>
              </a:ext>
            </a:extLst>
          </p:cNvPr>
          <p:cNvSpPr/>
          <p:nvPr/>
        </p:nvSpPr>
        <p:spPr>
          <a:xfrm>
            <a:off x="8873291" y="9563847"/>
            <a:ext cx="648000" cy="180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18" dirty="0">
                <a:solidFill>
                  <a:schemeClr val="tx1"/>
                </a:solidFill>
                <a:latin typeface="HG創英角ｺﾞｼｯｸUB" panose="020B0909000000000000" pitchFamily="49" charset="-128"/>
                <a:ea typeface="HG創英角ｺﾞｼｯｸUB" panose="020B0909000000000000" pitchFamily="49" charset="-128"/>
              </a:rPr>
              <a:t>全対応</a:t>
            </a:r>
          </a:p>
        </p:txBody>
      </p:sp>
      <p:sp>
        <p:nvSpPr>
          <p:cNvPr id="612" name="楕円 271">
            <a:extLst>
              <a:ext uri="{FF2B5EF4-FFF2-40B4-BE49-F238E27FC236}">
                <a16:creationId xmlns:a16="http://schemas.microsoft.com/office/drawing/2014/main" id="{8404AE63-CC2B-1DC3-AC0F-732EEEB577FB}"/>
              </a:ext>
            </a:extLst>
          </p:cNvPr>
          <p:cNvSpPr/>
          <p:nvPr/>
        </p:nvSpPr>
        <p:spPr>
          <a:xfrm>
            <a:off x="8873291" y="9814415"/>
            <a:ext cx="648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18" dirty="0">
                <a:solidFill>
                  <a:schemeClr val="tx1"/>
                </a:solidFill>
                <a:latin typeface="HG創英角ｺﾞｼｯｸUB" panose="020B0909000000000000" pitchFamily="49" charset="-128"/>
                <a:ea typeface="HG創英角ｺﾞｼｯｸUB" panose="020B0909000000000000" pitchFamily="49" charset="-128"/>
              </a:rPr>
              <a:t>移乗可</a:t>
            </a:r>
          </a:p>
        </p:txBody>
      </p:sp>
      <p:sp>
        <p:nvSpPr>
          <p:cNvPr id="613" name="楕円 271">
            <a:extLst>
              <a:ext uri="{FF2B5EF4-FFF2-40B4-BE49-F238E27FC236}">
                <a16:creationId xmlns:a16="http://schemas.microsoft.com/office/drawing/2014/main" id="{41078F3A-526C-B646-F44C-A049C17E21F4}"/>
              </a:ext>
            </a:extLst>
          </p:cNvPr>
          <p:cNvSpPr/>
          <p:nvPr/>
        </p:nvSpPr>
        <p:spPr>
          <a:xfrm>
            <a:off x="8873291" y="10082446"/>
            <a:ext cx="648000" cy="180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18" dirty="0">
                <a:solidFill>
                  <a:schemeClr val="bg1"/>
                </a:solidFill>
                <a:latin typeface="HG創英角ｺﾞｼｯｸUB" panose="020B0909000000000000" pitchFamily="49" charset="-128"/>
                <a:ea typeface="HG創英角ｺﾞｼｯｸUB" panose="020B0909000000000000" pitchFamily="49" charset="-128"/>
              </a:rPr>
              <a:t>階段あり</a:t>
            </a:r>
          </a:p>
        </p:txBody>
      </p:sp>
    </p:spTree>
    <p:extLst>
      <p:ext uri="{BB962C8B-B14F-4D97-AF65-F5344CB8AC3E}">
        <p14:creationId xmlns:p14="http://schemas.microsoft.com/office/powerpoint/2010/main" val="637864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正方形/長方形 213">
            <a:extLst>
              <a:ext uri="{FF2B5EF4-FFF2-40B4-BE49-F238E27FC236}">
                <a16:creationId xmlns:a16="http://schemas.microsoft.com/office/drawing/2014/main" id="{86F74417-FA64-6888-5073-AD88A0378FAF}"/>
              </a:ext>
            </a:extLst>
          </p:cNvPr>
          <p:cNvSpPr/>
          <p:nvPr/>
        </p:nvSpPr>
        <p:spPr>
          <a:xfrm>
            <a:off x="0" y="0"/>
            <a:ext cx="7554912" cy="1262778"/>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特別展「古代メキシコ」 公式サイト">
            <a:extLst>
              <a:ext uri="{FF2B5EF4-FFF2-40B4-BE49-F238E27FC236}">
                <a16:creationId xmlns:a16="http://schemas.microsoft.com/office/drawing/2014/main" id="{7386013C-1D5F-34D7-6807-45617568A2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7" y="1248219"/>
            <a:ext cx="7556489" cy="3967157"/>
          </a:xfrm>
          <a:prstGeom prst="rect">
            <a:avLst/>
          </a:prstGeom>
          <a:noFill/>
          <a:extLst>
            <a:ext uri="{909E8E84-426E-40DD-AFC4-6F175D3DCCD1}">
              <a14:hiddenFill xmlns:a14="http://schemas.microsoft.com/office/drawing/2010/main">
                <a:solidFill>
                  <a:srgbClr val="FFFFFF"/>
                </a:solidFill>
              </a14:hiddenFill>
            </a:ext>
          </a:extLst>
        </p:spPr>
      </p:pic>
      <p:sp>
        <p:nvSpPr>
          <p:cNvPr id="15" name="楕円 271">
            <a:extLst>
              <a:ext uri="{FF2B5EF4-FFF2-40B4-BE49-F238E27FC236}">
                <a16:creationId xmlns:a16="http://schemas.microsoft.com/office/drawing/2014/main" id="{7347F78D-E8CB-91E2-1FC4-3759900E8513}"/>
              </a:ext>
            </a:extLst>
          </p:cNvPr>
          <p:cNvSpPr/>
          <p:nvPr/>
        </p:nvSpPr>
        <p:spPr>
          <a:xfrm>
            <a:off x="-800794" y="3470598"/>
            <a:ext cx="648000" cy="18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18" dirty="0">
                <a:solidFill>
                  <a:schemeClr val="bg1"/>
                </a:solidFill>
                <a:latin typeface="HG創英角ｺﾞｼｯｸUB" panose="020B0909000000000000" pitchFamily="49" charset="-128"/>
                <a:ea typeface="HG創英角ｺﾞｼｯｸUB" panose="020B0909000000000000" pitchFamily="49" charset="-128"/>
              </a:rPr>
              <a:t>自立対象</a:t>
            </a:r>
          </a:p>
        </p:txBody>
      </p:sp>
      <p:sp>
        <p:nvSpPr>
          <p:cNvPr id="17" name="楕円 271">
            <a:extLst>
              <a:ext uri="{FF2B5EF4-FFF2-40B4-BE49-F238E27FC236}">
                <a16:creationId xmlns:a16="http://schemas.microsoft.com/office/drawing/2014/main" id="{E4FE686B-34D8-086C-6BD4-256C8CDD0195}"/>
              </a:ext>
            </a:extLst>
          </p:cNvPr>
          <p:cNvSpPr/>
          <p:nvPr/>
        </p:nvSpPr>
        <p:spPr>
          <a:xfrm>
            <a:off x="-800794" y="2746220"/>
            <a:ext cx="648000" cy="180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18" dirty="0">
                <a:solidFill>
                  <a:schemeClr val="tx1"/>
                </a:solidFill>
                <a:latin typeface="HG創英角ｺﾞｼｯｸUB" panose="020B0909000000000000" pitchFamily="49" charset="-128"/>
                <a:ea typeface="HG創英角ｺﾞｼｯｸUB" panose="020B0909000000000000" pitchFamily="49" charset="-128"/>
              </a:rPr>
              <a:t>全対応</a:t>
            </a:r>
          </a:p>
        </p:txBody>
      </p:sp>
      <p:sp>
        <p:nvSpPr>
          <p:cNvPr id="18" name="楕円 271">
            <a:extLst>
              <a:ext uri="{FF2B5EF4-FFF2-40B4-BE49-F238E27FC236}">
                <a16:creationId xmlns:a16="http://schemas.microsoft.com/office/drawing/2014/main" id="{4FB6AC57-0524-43F1-BBF6-94A3BE426F40}"/>
              </a:ext>
            </a:extLst>
          </p:cNvPr>
          <p:cNvSpPr/>
          <p:nvPr/>
        </p:nvSpPr>
        <p:spPr>
          <a:xfrm>
            <a:off x="-800794" y="2996788"/>
            <a:ext cx="648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18" dirty="0">
                <a:solidFill>
                  <a:schemeClr val="tx1"/>
                </a:solidFill>
                <a:latin typeface="HG創英角ｺﾞｼｯｸUB" panose="020B0909000000000000" pitchFamily="49" charset="-128"/>
                <a:ea typeface="HG創英角ｺﾞｼｯｸUB" panose="020B0909000000000000" pitchFamily="49" charset="-128"/>
              </a:rPr>
              <a:t>移乗可</a:t>
            </a:r>
          </a:p>
        </p:txBody>
      </p:sp>
      <p:sp>
        <p:nvSpPr>
          <p:cNvPr id="20" name="楕円 271">
            <a:extLst>
              <a:ext uri="{FF2B5EF4-FFF2-40B4-BE49-F238E27FC236}">
                <a16:creationId xmlns:a16="http://schemas.microsoft.com/office/drawing/2014/main" id="{F7657328-C7DB-DCE3-ADFA-6561F3085ED2}"/>
              </a:ext>
            </a:extLst>
          </p:cNvPr>
          <p:cNvSpPr/>
          <p:nvPr/>
        </p:nvSpPr>
        <p:spPr>
          <a:xfrm>
            <a:off x="-800794" y="3264819"/>
            <a:ext cx="648000" cy="180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18" dirty="0">
                <a:solidFill>
                  <a:schemeClr val="bg1"/>
                </a:solidFill>
                <a:latin typeface="HG創英角ｺﾞｼｯｸUB" panose="020B0909000000000000" pitchFamily="49" charset="-128"/>
                <a:ea typeface="HG創英角ｺﾞｼｯｸUB" panose="020B0909000000000000" pitchFamily="49" charset="-128"/>
              </a:rPr>
              <a:t>階段あり</a:t>
            </a:r>
          </a:p>
        </p:txBody>
      </p:sp>
      <p:sp>
        <p:nvSpPr>
          <p:cNvPr id="10" name="テキスト ボックス 9">
            <a:extLst>
              <a:ext uri="{FF2B5EF4-FFF2-40B4-BE49-F238E27FC236}">
                <a16:creationId xmlns:a16="http://schemas.microsoft.com/office/drawing/2014/main" id="{FDEB4B71-0299-52BB-689F-9E08F7E88BFE}"/>
              </a:ext>
            </a:extLst>
          </p:cNvPr>
          <p:cNvSpPr txBox="1"/>
          <p:nvPr/>
        </p:nvSpPr>
        <p:spPr>
          <a:xfrm>
            <a:off x="98917" y="6792832"/>
            <a:ext cx="3339167" cy="1815882"/>
          </a:xfrm>
          <a:prstGeom prst="rect">
            <a:avLst/>
          </a:prstGeom>
          <a:noFill/>
        </p:spPr>
        <p:txBody>
          <a:bodyPr wrap="square" rtlCol="0">
            <a:spAutoFit/>
          </a:bodyPr>
          <a:lstStyle/>
          <a:p>
            <a:pPr algn="just"/>
            <a:r>
              <a:rPr kumimoji="1" lang="en-US" altLang="ja-JP" sz="1600" b="1" dirty="0">
                <a:latin typeface="メイリオ" panose="020B0604030504040204" pitchFamily="50" charset="-128"/>
                <a:ea typeface="メイリオ" panose="020B0604030504040204" pitchFamily="50" charset="-128"/>
              </a:rPr>
              <a:t>【</a:t>
            </a:r>
            <a:r>
              <a:rPr kumimoji="1" lang="ja-JP" altLang="en-US" sz="1600" b="1" dirty="0">
                <a:latin typeface="メイリオ" panose="020B0604030504040204" pitchFamily="50" charset="-128"/>
                <a:ea typeface="メイリオ" panose="020B0604030504040204" pitchFamily="50" charset="-128"/>
              </a:rPr>
              <a:t>当日ご予定</a:t>
            </a:r>
            <a:r>
              <a:rPr kumimoji="1" lang="en-US" altLang="ja-JP" sz="1600" b="1" dirty="0">
                <a:latin typeface="メイリオ" panose="020B0604030504040204" pitchFamily="50" charset="-128"/>
                <a:ea typeface="メイリオ" panose="020B0604030504040204" pitchFamily="50" charset="-128"/>
              </a:rPr>
              <a:t>】</a:t>
            </a:r>
          </a:p>
          <a:p>
            <a:pPr defTabSz="575255">
              <a:defRPr/>
            </a:pPr>
            <a:r>
              <a:rPr kumimoji="1" lang="en-US" altLang="ja-JP" sz="1600" b="1" dirty="0">
                <a:latin typeface="メイリオ" panose="020B0604030504040204" pitchFamily="50" charset="-128"/>
                <a:ea typeface="メイリオ" panose="020B0604030504040204" pitchFamily="50" charset="-128"/>
              </a:rPr>
              <a:t> </a:t>
            </a:r>
            <a:r>
              <a:rPr kumimoji="1" lang="en-US" altLang="ja-JP" sz="1600" b="1" dirty="0">
                <a:solidFill>
                  <a:prstClr val="black"/>
                </a:solidFill>
                <a:latin typeface="メイリオ" panose="020B0604030504040204" pitchFamily="50" charset="-128"/>
                <a:ea typeface="メイリオ" panose="020B0604030504040204" pitchFamily="50" charset="-128"/>
              </a:rPr>
              <a:t>9:00</a:t>
            </a:r>
            <a:r>
              <a:rPr kumimoji="1" lang="ja-JP" altLang="en-US" sz="1600" b="1" dirty="0">
                <a:solidFill>
                  <a:prstClr val="black"/>
                </a:solidFill>
                <a:latin typeface="メイリオ" panose="020B0604030504040204" pitchFamily="50" charset="-128"/>
                <a:ea typeface="メイリオ" panose="020B0604030504040204" pitchFamily="50" charset="-128"/>
              </a:rPr>
              <a:t>頃 ご自宅</a:t>
            </a:r>
            <a:r>
              <a:rPr kumimoji="1" lang="ja-JP" altLang="en-US" sz="1600" dirty="0">
                <a:latin typeface="メイリオ" panose="020B0604030504040204" pitchFamily="50" charset="-128"/>
                <a:ea typeface="メイリオ" panose="020B0604030504040204" pitchFamily="50" charset="-128"/>
              </a:rPr>
              <a:t> ＝＝</a:t>
            </a:r>
            <a:endParaRPr kumimoji="1" lang="en-US" altLang="ja-JP" sz="1600" dirty="0">
              <a:latin typeface="メイリオ" panose="020B0604030504040204" pitchFamily="50" charset="-128"/>
              <a:ea typeface="メイリオ" panose="020B0604030504040204" pitchFamily="50" charset="-128"/>
            </a:endParaRPr>
          </a:p>
          <a:p>
            <a:pPr defTabSz="575255">
              <a:defRPr/>
            </a:pPr>
            <a:r>
              <a:rPr kumimoji="1" lang="en-US" altLang="ja-JP" sz="1600" dirty="0">
                <a:latin typeface="メイリオ" panose="020B0604030504040204" pitchFamily="50" charset="-128"/>
                <a:ea typeface="メイリオ" panose="020B0604030504040204" pitchFamily="50" charset="-128"/>
              </a:rPr>
              <a:t>10:30</a:t>
            </a:r>
            <a:r>
              <a:rPr kumimoji="1" lang="ja-JP" altLang="en-US" sz="1600" dirty="0">
                <a:latin typeface="メイリオ" panose="020B0604030504040204" pitchFamily="50" charset="-128"/>
                <a:ea typeface="メイリオ" panose="020B0604030504040204" pitchFamily="50" charset="-128"/>
              </a:rPr>
              <a:t>国立国際美術館</a:t>
            </a:r>
            <a:endParaRPr kumimoji="1" lang="en-US" altLang="ja-JP" sz="1600" dirty="0">
              <a:latin typeface="メイリオ" panose="020B0604030504040204" pitchFamily="50" charset="-128"/>
              <a:ea typeface="メイリオ" panose="020B0604030504040204" pitchFamily="50" charset="-128"/>
            </a:endParaRPr>
          </a:p>
          <a:p>
            <a:pPr defTabSz="575255">
              <a:defRPr/>
            </a:pPr>
            <a:r>
              <a:rPr kumimoji="1" lang="ja-JP" altLang="en-US" sz="1600" dirty="0">
                <a:latin typeface="メイリオ" panose="020B0604030504040204" pitchFamily="50" charset="-128"/>
                <a:ea typeface="メイリオ" panose="020B0604030504040204" pitchFamily="50" charset="-128"/>
              </a:rPr>
              <a:t>　　　（古代メキシコ展）</a:t>
            </a:r>
            <a:endParaRPr kumimoji="1" lang="en-US" altLang="ja-JP" sz="1600" dirty="0">
              <a:latin typeface="メイリオ" panose="020B0604030504040204" pitchFamily="50" charset="-128"/>
              <a:ea typeface="メイリオ" panose="020B0604030504040204" pitchFamily="50" charset="-128"/>
            </a:endParaRPr>
          </a:p>
          <a:p>
            <a:pPr defTabSz="575255">
              <a:defRPr/>
            </a:pPr>
            <a:r>
              <a:rPr kumimoji="1" lang="en-US" altLang="ja-JP" sz="1600" dirty="0">
                <a:latin typeface="メイリオ" panose="020B0604030504040204" pitchFamily="50" charset="-128"/>
                <a:ea typeface="メイリオ" panose="020B0604030504040204" pitchFamily="50" charset="-128"/>
              </a:rPr>
              <a:t>13:30</a:t>
            </a:r>
            <a:r>
              <a:rPr kumimoji="1" lang="ja-JP" altLang="en-US" sz="1600" dirty="0">
                <a:latin typeface="メイリオ" panose="020B0604030504040204" pitchFamily="50" charset="-128"/>
                <a:ea typeface="メイリオ" panose="020B0604030504040204" pitchFamily="50" charset="-128"/>
              </a:rPr>
              <a:t>プレミアムホテル</a:t>
            </a:r>
            <a:r>
              <a:rPr kumimoji="1" lang="en-US" altLang="ja-JP" sz="1600" dirty="0">
                <a:latin typeface="メイリオ" panose="020B0604030504040204" pitchFamily="50" charset="-128"/>
                <a:ea typeface="メイリオ" panose="020B0604030504040204" pitchFamily="50" charset="-128"/>
              </a:rPr>
              <a:t>CABIN</a:t>
            </a:r>
            <a:r>
              <a:rPr kumimoji="1" lang="ja-JP" altLang="en-US" sz="1600" dirty="0">
                <a:latin typeface="メイリオ" panose="020B0604030504040204" pitchFamily="50" charset="-128"/>
                <a:ea typeface="メイリオ" panose="020B0604030504040204" pitchFamily="50" charset="-128"/>
              </a:rPr>
              <a:t>　さくらランチ</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ご昼食</a:t>
            </a:r>
            <a:r>
              <a:rPr kumimoji="1" lang="en-US" altLang="ja-JP" sz="14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a:t>
            </a:r>
            <a:endParaRPr kumimoji="1" lang="en-US" altLang="ja-JP" sz="1600" dirty="0">
              <a:latin typeface="メイリオ" panose="020B0604030504040204" pitchFamily="50" charset="-128"/>
              <a:ea typeface="メイリオ" panose="020B0604030504040204" pitchFamily="50" charset="-128"/>
            </a:endParaRPr>
          </a:p>
          <a:p>
            <a:pPr defTabSz="575255">
              <a:defRPr/>
            </a:pPr>
            <a:r>
              <a:rPr kumimoji="1" lang="en-US" altLang="ja-JP" sz="1600" dirty="0">
                <a:latin typeface="メイリオ" panose="020B0604030504040204" pitchFamily="50" charset="-128"/>
                <a:ea typeface="メイリオ" panose="020B0604030504040204" pitchFamily="50" charset="-128"/>
              </a:rPr>
              <a:t>15:00</a:t>
            </a:r>
            <a:r>
              <a:rPr kumimoji="1" lang="ja-JP" altLang="en-US" sz="1600" dirty="0">
                <a:latin typeface="メイリオ" panose="020B0604030504040204" pitchFamily="50" charset="-128"/>
                <a:ea typeface="メイリオ" panose="020B0604030504040204" pitchFamily="50" charset="-128"/>
              </a:rPr>
              <a:t>出発＝＝</a:t>
            </a:r>
            <a:r>
              <a:rPr kumimoji="1" lang="en-US" altLang="ja-JP" sz="1600" b="1" dirty="0">
                <a:latin typeface="メイリオ" panose="020B0604030504040204" pitchFamily="50" charset="-128"/>
                <a:ea typeface="メイリオ" panose="020B0604030504040204" pitchFamily="50" charset="-128"/>
              </a:rPr>
              <a:t>16:30</a:t>
            </a:r>
            <a:r>
              <a:rPr kumimoji="1" lang="ja-JP" altLang="en-US" sz="1600" b="1" dirty="0">
                <a:latin typeface="メイリオ" panose="020B0604030504040204" pitchFamily="50" charset="-128"/>
                <a:ea typeface="メイリオ" panose="020B0604030504040204" pitchFamily="50" charset="-128"/>
              </a:rPr>
              <a:t>頃ご自宅</a:t>
            </a:r>
            <a:r>
              <a:rPr kumimoji="1" lang="ja-JP" altLang="en-US" sz="14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  </a:t>
            </a:r>
            <a:endParaRPr kumimoji="1" lang="ja-JP" altLang="en-US" sz="1400" b="1" kern="100" dirty="0">
              <a:solidFill>
                <a:srgbClr val="FF0000"/>
              </a:solidFill>
              <a:highlight>
                <a:srgbClr val="FFFF00"/>
              </a:highligh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C79F8F08-E0A1-A35B-4B23-808C08998187}"/>
              </a:ext>
            </a:extLst>
          </p:cNvPr>
          <p:cNvSpPr/>
          <p:nvPr/>
        </p:nvSpPr>
        <p:spPr>
          <a:xfrm>
            <a:off x="93369" y="6708383"/>
            <a:ext cx="3144137" cy="1954966"/>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DC106A43-7DCF-9F75-7144-54E514454F6B}"/>
              </a:ext>
            </a:extLst>
          </p:cNvPr>
          <p:cNvSpPr txBox="1"/>
          <p:nvPr/>
        </p:nvSpPr>
        <p:spPr>
          <a:xfrm>
            <a:off x="104737" y="1306186"/>
            <a:ext cx="2302954" cy="461665"/>
          </a:xfrm>
          <a:prstGeom prst="rect">
            <a:avLst/>
          </a:prstGeom>
          <a:solidFill>
            <a:srgbClr val="9EF5FC"/>
          </a:solidFill>
        </p:spPr>
        <p:txBody>
          <a:bodyPr wrap="square" rtlCol="0">
            <a:spAutoFit/>
          </a:bodyPr>
          <a:lstStyle/>
          <a:p>
            <a:pPr algn="ctr"/>
            <a:r>
              <a:rPr kumimoji="1" lang="ja-JP" altLang="en-US" sz="2400" dirty="0">
                <a:latin typeface="HGP創英角ﾎﾟｯﾌﾟ体" panose="040B0A00000000000000" pitchFamily="50" charset="-128"/>
                <a:ea typeface="HGP創英角ﾎﾟｯﾌﾟ体" panose="040B0A00000000000000" pitchFamily="50" charset="-128"/>
              </a:rPr>
              <a:t>２月１３日</a:t>
            </a:r>
            <a:r>
              <a:rPr kumimoji="1" lang="en-US" altLang="ja-JP" sz="2400" dirty="0">
                <a:latin typeface="HGP創英角ﾎﾟｯﾌﾟ体" panose="040B0A00000000000000" pitchFamily="50" charset="-128"/>
                <a:ea typeface="HGP創英角ﾎﾟｯﾌﾟ体" panose="040B0A00000000000000" pitchFamily="50" charset="-128"/>
              </a:rPr>
              <a:t>(</a:t>
            </a:r>
            <a:r>
              <a:rPr kumimoji="1" lang="ja-JP" altLang="en-US" sz="2400" dirty="0">
                <a:latin typeface="HGP創英角ﾎﾟｯﾌﾟ体" panose="040B0A00000000000000" pitchFamily="50" charset="-128"/>
                <a:ea typeface="HGP創英角ﾎﾟｯﾌﾟ体" panose="040B0A00000000000000" pitchFamily="50" charset="-128"/>
              </a:rPr>
              <a:t>火）</a:t>
            </a:r>
          </a:p>
        </p:txBody>
      </p:sp>
      <p:pic>
        <p:nvPicPr>
          <p:cNvPr id="19" name="図 18">
            <a:extLst>
              <a:ext uri="{FF2B5EF4-FFF2-40B4-BE49-F238E27FC236}">
                <a16:creationId xmlns:a16="http://schemas.microsoft.com/office/drawing/2014/main" id="{B4736ECB-CF1D-9DAA-FD0B-AEDE657AFAC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07" b="96341" l="5366" r="98537">
                        <a14:foregroundMark x1="5366" y1="32114" x2="5366" y2="32114"/>
                        <a14:foregroundMark x1="68293" y1="4472" x2="68293" y2="4472"/>
                        <a14:foregroundMark x1="93171" y1="43089" x2="93171" y2="43089"/>
                        <a14:foregroundMark x1="66829" y1="93089" x2="66829" y2="93089"/>
                        <a14:foregroundMark x1="67805" y1="813" x2="67805" y2="813"/>
                        <a14:foregroundMark x1="98537" y1="43089" x2="98537" y2="43089"/>
                        <a14:foregroundMark x1="67805" y1="96341" x2="67805" y2="96341"/>
                      </a14:backgroundRemoval>
                    </a14:imgEffect>
                  </a14:imgLayer>
                </a14:imgProps>
              </a:ext>
            </a:extLst>
          </a:blip>
          <a:stretch>
            <a:fillRect/>
          </a:stretch>
        </p:blipFill>
        <p:spPr>
          <a:xfrm>
            <a:off x="-1458180" y="4632628"/>
            <a:ext cx="1200638" cy="1440766"/>
          </a:xfrm>
          <a:prstGeom prst="rect">
            <a:avLst/>
          </a:prstGeom>
        </p:spPr>
      </p:pic>
      <p:pic>
        <p:nvPicPr>
          <p:cNvPr id="21" name="図 20">
            <a:extLst>
              <a:ext uri="{FF2B5EF4-FFF2-40B4-BE49-F238E27FC236}">
                <a16:creationId xmlns:a16="http://schemas.microsoft.com/office/drawing/2014/main" id="{B7E51D2A-2A39-D6DD-B40A-F90119D74D3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762" b="89881" l="3667" r="95667">
                        <a14:foregroundMark x1="49000" y1="5952" x2="49000" y2="5952"/>
                        <a14:foregroundMark x1="46667" y1="89881" x2="46667" y2="89881"/>
                        <a14:foregroundMark x1="60333" y1="90476" x2="60333" y2="90476"/>
                        <a14:foregroundMark x1="39667" y1="89286" x2="39667" y2="89286"/>
                        <a14:foregroundMark x1="11000" y1="61905" x2="11000" y2="61905"/>
                        <a14:foregroundMark x1="29000" y1="39286" x2="9000" y2="86905"/>
                        <a14:foregroundMark x1="5667" y1="41667" x2="11333" y2="80952"/>
                        <a14:foregroundMark x1="3667" y1="38095" x2="3667" y2="38095"/>
                        <a14:foregroundMark x1="12667" y1="17262" x2="12667" y2="17262"/>
                        <a14:foregroundMark x1="21000" y1="17857" x2="21000" y2="17857"/>
                        <a14:foregroundMark x1="13333" y1="7738" x2="13333" y2="7738"/>
                        <a14:foregroundMark x1="68667" y1="36905" x2="95667" y2="80357"/>
                        <a14:foregroundMark x1="87000" y1="14286" x2="88000" y2="24405"/>
                        <a14:foregroundMark x1="80000" y1="8333" x2="80000" y2="8333"/>
                      </a14:backgroundRemoval>
                    </a14:imgEffect>
                  </a14:imgLayer>
                </a14:imgProps>
              </a:ext>
            </a:extLst>
          </a:blip>
          <a:stretch>
            <a:fillRect/>
          </a:stretch>
        </p:blipFill>
        <p:spPr>
          <a:xfrm>
            <a:off x="5227801" y="5256861"/>
            <a:ext cx="2191416" cy="1227192"/>
          </a:xfrm>
          <a:prstGeom prst="rect">
            <a:avLst/>
          </a:prstGeom>
        </p:spPr>
      </p:pic>
      <p:pic>
        <p:nvPicPr>
          <p:cNvPr id="22" name="図 21">
            <a:extLst>
              <a:ext uri="{FF2B5EF4-FFF2-40B4-BE49-F238E27FC236}">
                <a16:creationId xmlns:a16="http://schemas.microsoft.com/office/drawing/2014/main" id="{554DCEE8-20D9-A935-77F7-CD3924227971}"/>
              </a:ext>
            </a:extLst>
          </p:cNvPr>
          <p:cNvPicPr>
            <a:picLocks noChangeAspect="1"/>
          </p:cNvPicPr>
          <p:nvPr/>
        </p:nvPicPr>
        <p:blipFill>
          <a:blip r:embed="rId8"/>
          <a:stretch>
            <a:fillRect/>
          </a:stretch>
        </p:blipFill>
        <p:spPr>
          <a:xfrm>
            <a:off x="3544247" y="6693281"/>
            <a:ext cx="3940136" cy="1970068"/>
          </a:xfrm>
          <a:prstGeom prst="rect">
            <a:avLst/>
          </a:prstGeom>
        </p:spPr>
      </p:pic>
      <p:sp>
        <p:nvSpPr>
          <p:cNvPr id="23" name="テキスト ボックス 22">
            <a:extLst>
              <a:ext uri="{FF2B5EF4-FFF2-40B4-BE49-F238E27FC236}">
                <a16:creationId xmlns:a16="http://schemas.microsoft.com/office/drawing/2014/main" id="{984053E7-A314-187E-7C39-462642CD005D}"/>
              </a:ext>
            </a:extLst>
          </p:cNvPr>
          <p:cNvSpPr txBox="1"/>
          <p:nvPr/>
        </p:nvSpPr>
        <p:spPr>
          <a:xfrm>
            <a:off x="3237506" y="8740858"/>
            <a:ext cx="4567097" cy="523220"/>
          </a:xfrm>
          <a:prstGeom prst="rect">
            <a:avLst/>
          </a:prstGeom>
          <a:noFill/>
        </p:spPr>
        <p:txBody>
          <a:bodyPr wrap="square">
            <a:spAutoFit/>
          </a:bodyPr>
          <a:lstStyle/>
          <a:p>
            <a:r>
              <a:rPr lang="en-US" altLang="ja-JP" sz="1400" dirty="0"/>
              <a:t>【</a:t>
            </a:r>
            <a:r>
              <a:rPr lang="ja-JP" altLang="en-US" sz="1400" dirty="0"/>
              <a:t>内容</a:t>
            </a:r>
            <a:r>
              <a:rPr lang="en-US" altLang="ja-JP" sz="1400" dirty="0"/>
              <a:t>】</a:t>
            </a:r>
            <a:r>
              <a:rPr lang="ja-JP" altLang="en-US" sz="1400" dirty="0"/>
              <a:t>小鉢</a:t>
            </a:r>
            <a:r>
              <a:rPr lang="en-US" altLang="ja-JP" sz="1400" dirty="0"/>
              <a:t>4</a:t>
            </a:r>
            <a:r>
              <a:rPr lang="ja-JP" altLang="en-US" sz="1400" dirty="0"/>
              <a:t>種／稲荷寿司 又は 白御飯／</a:t>
            </a:r>
            <a:endParaRPr lang="en-US" altLang="ja-JP" sz="1400" dirty="0"/>
          </a:p>
          <a:p>
            <a:r>
              <a:rPr lang="ja-JP" altLang="en-US" sz="1400" dirty="0"/>
              <a:t>　　　ざるそば 又は かけそば ／デザート／コーヒー</a:t>
            </a:r>
          </a:p>
        </p:txBody>
      </p:sp>
      <p:pic>
        <p:nvPicPr>
          <p:cNvPr id="24" name="図 23" descr="旨いもん三昧やん!! 「南海グリル 中店」 堺・花田口 昼からステーキランチコース☆ヨメさんと♪ 160411">
            <a:extLst>
              <a:ext uri="{FF2B5EF4-FFF2-40B4-BE49-F238E27FC236}">
                <a16:creationId xmlns:a16="http://schemas.microsoft.com/office/drawing/2014/main" id="{980358E5-26E2-7CBB-2293-3ACC80DDFA09}"/>
              </a:ext>
            </a:extLst>
          </p:cNvPr>
          <p:cNvPicPr>
            <a:picLocks noChangeAspect="1"/>
          </p:cNvPicPr>
          <p:nvPr/>
        </p:nvPicPr>
        <p:blipFill rotWithShape="1">
          <a:blip r:embed="rId9">
            <a:extLst>
              <a:ext uri="{28A0092B-C50C-407E-A947-70E740481C1C}">
                <a14:useLocalDpi xmlns:a14="http://schemas.microsoft.com/office/drawing/2010/main" val="0"/>
              </a:ext>
            </a:extLst>
          </a:blip>
          <a:srcRect t="7778"/>
          <a:stretch/>
        </p:blipFill>
        <p:spPr bwMode="auto">
          <a:xfrm>
            <a:off x="7572888" y="4378"/>
            <a:ext cx="7556488" cy="5217821"/>
          </a:xfrm>
          <a:prstGeom prst="rect">
            <a:avLst/>
          </a:prstGeom>
          <a:noFill/>
          <a:ln>
            <a:noFill/>
          </a:ln>
          <a:extLst>
            <a:ext uri="{53640926-AAD7-44D8-BBD7-CCE9431645EC}">
              <a14:shadowObscured xmlns:a14="http://schemas.microsoft.com/office/drawing/2010/main"/>
            </a:ext>
          </a:extLst>
        </p:spPr>
      </p:pic>
      <p:sp>
        <p:nvSpPr>
          <p:cNvPr id="25" name="テキスト ボックス 24">
            <a:extLst>
              <a:ext uri="{FF2B5EF4-FFF2-40B4-BE49-F238E27FC236}">
                <a16:creationId xmlns:a16="http://schemas.microsoft.com/office/drawing/2014/main" id="{F8563293-CF86-1A56-6A9C-33FC9CFBD932}"/>
              </a:ext>
            </a:extLst>
          </p:cNvPr>
          <p:cNvSpPr txBox="1"/>
          <p:nvPr/>
        </p:nvSpPr>
        <p:spPr>
          <a:xfrm>
            <a:off x="8111177" y="7727804"/>
            <a:ext cx="4234079" cy="1200329"/>
          </a:xfrm>
          <a:prstGeom prst="rect">
            <a:avLst/>
          </a:prstGeom>
          <a:noFill/>
        </p:spPr>
        <p:txBody>
          <a:bodyPr wrap="square" rtlCol="0">
            <a:spAutoFit/>
          </a:bodyPr>
          <a:lstStyle/>
          <a:p>
            <a:pPr defTabSz="575255">
              <a:defRPr/>
            </a:pPr>
            <a:r>
              <a:rPr kumimoji="1" lang="en-US" altLang="ja-JP" b="1" dirty="0">
                <a:latin typeface="メイリオ" panose="020B0604030504040204" pitchFamily="50" charset="-128"/>
                <a:ea typeface="メイリオ" panose="020B0604030504040204" pitchFamily="50" charset="-128"/>
              </a:rPr>
              <a:t>10:00-10:30</a:t>
            </a:r>
            <a:r>
              <a:rPr kumimoji="1" lang="ja-JP" altLang="en-US" dirty="0">
                <a:latin typeface="メイリオ" panose="020B0604030504040204" pitchFamily="50" charset="-128"/>
                <a:ea typeface="メイリオ" panose="020B0604030504040204" pitchFamily="50" charset="-128"/>
              </a:rPr>
              <a:t> ご自宅＝＝</a:t>
            </a:r>
            <a:endParaRPr kumimoji="1" lang="en-US" altLang="ja-JP" dirty="0">
              <a:latin typeface="メイリオ" panose="020B0604030504040204" pitchFamily="50" charset="-128"/>
              <a:ea typeface="メイリオ" panose="020B0604030504040204" pitchFamily="50" charset="-128"/>
            </a:endParaRPr>
          </a:p>
          <a:p>
            <a:pPr defTabSz="575255">
              <a:defRPr/>
            </a:pPr>
            <a:r>
              <a:rPr kumimoji="1" lang="en-US" altLang="ja-JP" dirty="0">
                <a:latin typeface="メイリオ" panose="020B0604030504040204" pitchFamily="50" charset="-128"/>
                <a:ea typeface="メイリオ" panose="020B0604030504040204" pitchFamily="50" charset="-128"/>
              </a:rPr>
              <a:t>11:30 </a:t>
            </a:r>
            <a:r>
              <a:rPr kumimoji="1" lang="ja-JP" altLang="en-US" dirty="0">
                <a:latin typeface="メイリオ" panose="020B0604030504040204" pitchFamily="50" charset="-128"/>
                <a:ea typeface="メイリオ" panose="020B0604030504040204" pitchFamily="50" charset="-128"/>
              </a:rPr>
              <a:t>南海グリル東店</a:t>
            </a:r>
            <a:r>
              <a:rPr kumimoji="1" lang="ja-JP" altLang="en-US" sz="1600" dirty="0">
                <a:latin typeface="メイリオ" panose="020B0604030504040204" pitchFamily="50" charset="-128"/>
                <a:ea typeface="メイリオ" panose="020B0604030504040204" pitchFamily="50" charset="-128"/>
              </a:rPr>
              <a:t>（ご昼食）</a:t>
            </a:r>
            <a:r>
              <a:rPr kumimoji="1" lang="en-US" altLang="ja-JP" dirty="0">
                <a:latin typeface="メイリオ" panose="020B0604030504040204" pitchFamily="50" charset="-128"/>
                <a:ea typeface="メイリオ" panose="020B0604030504040204" pitchFamily="50" charset="-128"/>
              </a:rPr>
              <a:t>==</a:t>
            </a:r>
          </a:p>
          <a:p>
            <a:pPr defTabSz="575255">
              <a:defRPr/>
            </a:pPr>
            <a:r>
              <a:rPr kumimoji="1" lang="ja-JP" altLang="en-US" dirty="0">
                <a:latin typeface="メイリオ" panose="020B0604030504040204" pitchFamily="50" charset="-128"/>
                <a:ea typeface="メイリオ" panose="020B0604030504040204" pitchFamily="50" charset="-128"/>
              </a:rPr>
              <a:t>堺伝匠館でお買い物＝＝</a:t>
            </a:r>
            <a:endParaRPr kumimoji="1" lang="en-US" altLang="ja-JP" dirty="0">
              <a:latin typeface="メイリオ" panose="020B0604030504040204" pitchFamily="50" charset="-128"/>
              <a:ea typeface="メイリオ" panose="020B0604030504040204" pitchFamily="50" charset="-128"/>
            </a:endParaRPr>
          </a:p>
          <a:p>
            <a:pPr defTabSz="575255">
              <a:defRPr/>
            </a:pPr>
            <a:r>
              <a:rPr kumimoji="1" lang="en-US" altLang="ja-JP" b="1" dirty="0">
                <a:latin typeface="メイリオ" panose="020B0604030504040204" pitchFamily="50" charset="-128"/>
                <a:ea typeface="メイリオ" panose="020B0604030504040204" pitchFamily="50" charset="-128"/>
              </a:rPr>
              <a:t>15:00-15:30</a:t>
            </a:r>
            <a:r>
              <a:rPr kumimoji="1" lang="ja-JP" altLang="en-US" dirty="0">
                <a:latin typeface="メイリオ" panose="020B0604030504040204" pitchFamily="50" charset="-128"/>
                <a:ea typeface="メイリオ" panose="020B0604030504040204" pitchFamily="50" charset="-128"/>
              </a:rPr>
              <a:t> 各ご自宅</a:t>
            </a:r>
            <a:endParaRPr kumimoji="1" lang="ja-JP" altLang="en-US" sz="16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6" name="正方形/長方形 25">
            <a:extLst>
              <a:ext uri="{FF2B5EF4-FFF2-40B4-BE49-F238E27FC236}">
                <a16:creationId xmlns:a16="http://schemas.microsoft.com/office/drawing/2014/main" id="{7BEF02D6-7431-2CF8-5AA8-ECAB2EAFFBA2}"/>
              </a:ext>
            </a:extLst>
          </p:cNvPr>
          <p:cNvSpPr/>
          <p:nvPr/>
        </p:nvSpPr>
        <p:spPr>
          <a:xfrm>
            <a:off x="8111177" y="7675484"/>
            <a:ext cx="3880345" cy="1211299"/>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kumimoji="1" lang="ja-JP" altLang="en-US" dirty="0"/>
          </a:p>
        </p:txBody>
      </p:sp>
      <p:sp>
        <p:nvSpPr>
          <p:cNvPr id="27" name="テキスト ボックス 26">
            <a:extLst>
              <a:ext uri="{FF2B5EF4-FFF2-40B4-BE49-F238E27FC236}">
                <a16:creationId xmlns:a16="http://schemas.microsoft.com/office/drawing/2014/main" id="{026F8AAB-407F-7523-71BD-05F2640B9C12}"/>
              </a:ext>
            </a:extLst>
          </p:cNvPr>
          <p:cNvSpPr txBox="1"/>
          <p:nvPr/>
        </p:nvSpPr>
        <p:spPr>
          <a:xfrm>
            <a:off x="8142029" y="8910371"/>
            <a:ext cx="2019532" cy="276999"/>
          </a:xfrm>
          <a:prstGeom prst="rect">
            <a:avLst/>
          </a:prstGeom>
          <a:noFill/>
        </p:spPr>
        <p:txBody>
          <a:bodyPr wrap="square" rtlCol="0">
            <a:spAutoFit/>
          </a:bodyPr>
          <a:lstStyle/>
          <a:p>
            <a:r>
              <a:rPr kumimoji="1" lang="ja-JP" altLang="en-US" sz="1200" dirty="0">
                <a:latin typeface="HGP創英角ﾎﾟｯﾌﾟ体" panose="040B0A00000000000000" pitchFamily="50" charset="-128"/>
                <a:ea typeface="HGP創英角ﾎﾟｯﾌﾟ体" panose="040B0A00000000000000" pitchFamily="50" charset="-128"/>
              </a:rPr>
              <a:t>運行会社：ハートフルサンク</a:t>
            </a:r>
          </a:p>
        </p:txBody>
      </p:sp>
      <p:sp>
        <p:nvSpPr>
          <p:cNvPr id="28" name="テキスト ボックス 27">
            <a:extLst>
              <a:ext uri="{FF2B5EF4-FFF2-40B4-BE49-F238E27FC236}">
                <a16:creationId xmlns:a16="http://schemas.microsoft.com/office/drawing/2014/main" id="{3E9D54C8-6832-DD87-3A29-1CEA57ED6B5E}"/>
              </a:ext>
            </a:extLst>
          </p:cNvPr>
          <p:cNvSpPr txBox="1"/>
          <p:nvPr/>
        </p:nvSpPr>
        <p:spPr>
          <a:xfrm>
            <a:off x="12745980" y="7669226"/>
            <a:ext cx="2123984" cy="1107996"/>
          </a:xfrm>
          <a:prstGeom prst="rect">
            <a:avLst/>
          </a:prstGeom>
          <a:noFill/>
          <a:ln>
            <a:solidFill>
              <a:schemeClr val="accent2"/>
            </a:solidFill>
          </a:ln>
        </p:spPr>
        <p:txBody>
          <a:bodyPr wrap="square" rtlCol="0">
            <a:spAutoFit/>
          </a:bodyPr>
          <a:lstStyle/>
          <a:p>
            <a:r>
              <a:rPr kumimoji="1" lang="ja-JP" altLang="en-US" sz="2000" dirty="0">
                <a:latin typeface="HGP創英角ﾎﾟｯﾌﾟ体" panose="040B0A00000000000000" pitchFamily="50" charset="-128"/>
                <a:ea typeface="HGP創英角ﾎﾟｯﾌﾟ体" panose="040B0A00000000000000" pitchFamily="50" charset="-128"/>
              </a:rPr>
              <a:t>ツアー代金</a:t>
            </a:r>
            <a:endParaRPr kumimoji="1" lang="en-US" altLang="ja-JP" sz="1600" dirty="0">
              <a:latin typeface="HGP創英角ﾎﾟｯﾌﾟ体" panose="040B0A00000000000000" pitchFamily="50" charset="-128"/>
              <a:ea typeface="HGP創英角ﾎﾟｯﾌﾟ体" panose="040B0A00000000000000" pitchFamily="50" charset="-128"/>
            </a:endParaRPr>
          </a:p>
          <a:p>
            <a:pPr algn="r"/>
            <a:r>
              <a:rPr kumimoji="1" lang="ja-JP" altLang="en-US" sz="2800" dirty="0">
                <a:latin typeface="HGP創英角ﾎﾟｯﾌﾟ体" panose="040B0A00000000000000" pitchFamily="50" charset="-128"/>
                <a:ea typeface="HGP創英角ﾎﾟｯﾌﾟ体" panose="040B0A00000000000000" pitchFamily="50" charset="-128"/>
              </a:rPr>
              <a:t>￥</a:t>
            </a:r>
            <a:r>
              <a:rPr kumimoji="1" lang="en-US" altLang="ja-JP" sz="2800" dirty="0">
                <a:latin typeface="HGP創英角ﾎﾟｯﾌﾟ体" panose="040B0A00000000000000" pitchFamily="50" charset="-128"/>
                <a:ea typeface="HGP創英角ﾎﾟｯﾌﾟ体" panose="040B0A00000000000000" pitchFamily="50" charset="-128"/>
              </a:rPr>
              <a:t>11,000</a:t>
            </a:r>
            <a:endParaRPr kumimoji="1" lang="en-US" altLang="ja-JP" dirty="0">
              <a:latin typeface="HGP創英角ﾎﾟｯﾌﾟ体" panose="040B0A00000000000000" pitchFamily="50" charset="-128"/>
              <a:ea typeface="HGP創英角ﾎﾟｯﾌﾟ体" panose="040B0A00000000000000" pitchFamily="50" charset="-128"/>
            </a:endParaRPr>
          </a:p>
          <a:p>
            <a:pPr algn="r"/>
            <a:r>
              <a:rPr kumimoji="1" lang="ja-JP" altLang="en-US" dirty="0">
                <a:highlight>
                  <a:srgbClr val="FFFF00"/>
                </a:highlight>
                <a:latin typeface="HGP創英角ﾎﾟｯﾌﾟ体" panose="040B0A00000000000000" pitchFamily="50" charset="-128"/>
                <a:ea typeface="HGP創英角ﾎﾟｯﾌﾟ体" panose="040B0A00000000000000" pitchFamily="50" charset="-128"/>
              </a:rPr>
              <a:t>移動支援￥</a:t>
            </a:r>
            <a:r>
              <a:rPr kumimoji="1" lang="en-US" altLang="ja-JP" dirty="0">
                <a:highlight>
                  <a:srgbClr val="FFFF00"/>
                </a:highlight>
                <a:latin typeface="HGP創英角ﾎﾟｯﾌﾟ体" panose="040B0A00000000000000" pitchFamily="50" charset="-128"/>
                <a:ea typeface="HGP創英角ﾎﾟｯﾌﾟ体" panose="040B0A00000000000000" pitchFamily="50" charset="-128"/>
              </a:rPr>
              <a:t>4,500</a:t>
            </a:r>
          </a:p>
        </p:txBody>
      </p:sp>
      <p:pic>
        <p:nvPicPr>
          <p:cNvPr id="29" name="図 28" descr="レストランの厨房&#10;&#10;低い精度で自動的に生成された説明">
            <a:extLst>
              <a:ext uri="{FF2B5EF4-FFF2-40B4-BE49-F238E27FC236}">
                <a16:creationId xmlns:a16="http://schemas.microsoft.com/office/drawing/2014/main" id="{BD2E1FB5-A1F8-187D-4E3D-2BC7FCFE11FF}"/>
              </a:ext>
            </a:extLst>
          </p:cNvPr>
          <p:cNvPicPr>
            <a:picLocks noChangeAspect="1"/>
          </p:cNvPicPr>
          <p:nvPr/>
        </p:nvPicPr>
        <p:blipFill rotWithShape="1">
          <a:blip r:embed="rId10">
            <a:extLst>
              <a:ext uri="{28A0092B-C50C-407E-A947-70E740481C1C}">
                <a14:useLocalDpi xmlns:a14="http://schemas.microsoft.com/office/drawing/2010/main" val="0"/>
              </a:ext>
            </a:extLst>
          </a:blip>
          <a:srcRect t="12179"/>
          <a:stretch/>
        </p:blipFill>
        <p:spPr bwMode="auto">
          <a:xfrm rot="441689">
            <a:off x="8185886" y="3603691"/>
            <a:ext cx="3290363" cy="17892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30" name="図 29" descr="料理をする男性&#10;&#10;中程度の精度で自動的に生成された説明">
            <a:extLst>
              <a:ext uri="{FF2B5EF4-FFF2-40B4-BE49-F238E27FC236}">
                <a16:creationId xmlns:a16="http://schemas.microsoft.com/office/drawing/2014/main" id="{E78358BB-A20A-52CC-311B-CBB65D51025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1130253">
            <a:off x="12163749" y="3685476"/>
            <a:ext cx="2747620" cy="22770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1" name="図 30" descr="屋内, 食品, 小さい, 座る が含まれている画像&#10;&#10;自動的に生成された説明">
            <a:extLst>
              <a:ext uri="{FF2B5EF4-FFF2-40B4-BE49-F238E27FC236}">
                <a16:creationId xmlns:a16="http://schemas.microsoft.com/office/drawing/2014/main" id="{62DF4C4F-3A83-2658-1AFA-3FCFA5CABE6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1051441">
            <a:off x="8264631" y="5213634"/>
            <a:ext cx="2480407" cy="17282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2" name="テキスト ボックス 2">
            <a:extLst>
              <a:ext uri="{FF2B5EF4-FFF2-40B4-BE49-F238E27FC236}">
                <a16:creationId xmlns:a16="http://schemas.microsoft.com/office/drawing/2014/main" id="{322DDEE8-8D19-1C6B-8C2C-FE4AFBF8F547}"/>
              </a:ext>
            </a:extLst>
          </p:cNvPr>
          <p:cNvSpPr txBox="1"/>
          <p:nvPr/>
        </p:nvSpPr>
        <p:spPr>
          <a:xfrm>
            <a:off x="11359662" y="130343"/>
            <a:ext cx="3443359" cy="633507"/>
          </a:xfrm>
          <a:prstGeom prst="rect">
            <a:avLst/>
          </a:prstGeom>
          <a:noFill/>
          <a:ln>
            <a:noFill/>
          </a:ln>
        </p:spPr>
        <p:txBody>
          <a:bodyPr rot="0" spcFirstLastPara="0" vert="horz" wrap="square" lIns="74295" tIns="8890" rIns="74295" bIns="8890" numCol="1" spcCol="0" rtlCol="0" fromWordArt="0" anchor="t" anchorCtr="0" forceAA="0" compatLnSpc="1">
            <a:prstTxWarp prst="textNoShape">
              <a:avLst/>
            </a:prstTxWarp>
            <a:spAutoFit/>
          </a:bodyPr>
          <a:lstStyle/>
          <a:p>
            <a:pPr algn="r"/>
            <a:r>
              <a:rPr lang="ja-JP" altLang="en-US" sz="4000" kern="100" dirty="0">
                <a:ln w="28575" cap="flat" cmpd="sng" algn="ctr">
                  <a:solidFill>
                    <a:schemeClr val="bg1"/>
                  </a:solidFill>
                  <a:prstDash val="solid"/>
                  <a:round/>
                </a:ln>
                <a:solidFill>
                  <a:srgbClr val="FF0000"/>
                </a:solidFill>
                <a:effectLst>
                  <a:outerShdw blurRad="38100" dist="22860" dir="5400000" algn="tl">
                    <a:srgbClr val="000000">
                      <a:alpha val="30000"/>
                    </a:srgbClr>
                  </a:outerShdw>
                </a:effectLst>
                <a:latin typeface="游明朝" panose="02020400000000000000" pitchFamily="18" charset="-128"/>
                <a:ea typeface="HGP創英角ﾎﾟｯﾌﾟ体" panose="040B0A00000000000000" pitchFamily="50" charset="-128"/>
                <a:cs typeface="Times New Roman" panose="02020603050405020304" pitchFamily="18" charset="0"/>
              </a:rPr>
              <a:t>２</a:t>
            </a:r>
            <a:r>
              <a:rPr lang="ja-JP" sz="4000" kern="100" dirty="0">
                <a:ln w="28575" cap="flat" cmpd="sng" algn="ctr">
                  <a:solidFill>
                    <a:schemeClr val="bg1"/>
                  </a:solidFill>
                  <a:prstDash val="solid"/>
                  <a:round/>
                </a:ln>
                <a:solidFill>
                  <a:srgbClr val="FF0000"/>
                </a:solidFill>
                <a:effectLst>
                  <a:outerShdw blurRad="38100" dist="22860" dir="5400000" algn="tl">
                    <a:srgbClr val="000000">
                      <a:alpha val="30000"/>
                    </a:srgbClr>
                  </a:outerShdw>
                </a:effectLst>
                <a:latin typeface="游明朝" panose="02020400000000000000" pitchFamily="18" charset="-128"/>
                <a:ea typeface="HGP創英角ﾎﾟｯﾌﾟ体" panose="040B0A00000000000000" pitchFamily="50" charset="-128"/>
                <a:cs typeface="Times New Roman" panose="02020603050405020304" pitchFamily="18" charset="0"/>
              </a:rPr>
              <a:t>月</a:t>
            </a:r>
            <a:r>
              <a:rPr lang="ja-JP" altLang="en-US" sz="4000" kern="100" dirty="0">
                <a:ln w="28575" cap="flat" cmpd="sng" algn="ctr">
                  <a:solidFill>
                    <a:schemeClr val="bg1"/>
                  </a:solidFill>
                  <a:prstDash val="solid"/>
                  <a:round/>
                </a:ln>
                <a:solidFill>
                  <a:srgbClr val="FF0000"/>
                </a:solidFill>
                <a:effectLst>
                  <a:outerShdw blurRad="38100" dist="22860" dir="5400000" algn="tl">
                    <a:srgbClr val="000000">
                      <a:alpha val="30000"/>
                    </a:srgbClr>
                  </a:outerShdw>
                </a:effectLst>
                <a:latin typeface="游明朝" panose="02020400000000000000" pitchFamily="18" charset="-128"/>
                <a:ea typeface="HGP創英角ﾎﾟｯﾌﾟ体" panose="040B0A00000000000000" pitchFamily="50" charset="-128"/>
                <a:cs typeface="Times New Roman" panose="02020603050405020304" pitchFamily="18" charset="0"/>
              </a:rPr>
              <a:t>２２</a:t>
            </a:r>
            <a:r>
              <a:rPr lang="ja-JP" sz="4000" kern="100" dirty="0">
                <a:ln w="28575" cap="flat" cmpd="sng" algn="ctr">
                  <a:solidFill>
                    <a:schemeClr val="bg1"/>
                  </a:solidFill>
                  <a:prstDash val="solid"/>
                  <a:round/>
                </a:ln>
                <a:solidFill>
                  <a:srgbClr val="FF0000"/>
                </a:solidFill>
                <a:effectLst>
                  <a:outerShdw blurRad="38100" dist="22860" dir="5400000" algn="tl">
                    <a:srgbClr val="000000">
                      <a:alpha val="30000"/>
                    </a:srgbClr>
                  </a:outerShdw>
                </a:effectLst>
                <a:latin typeface="游明朝" panose="02020400000000000000" pitchFamily="18" charset="-128"/>
                <a:ea typeface="HGP創英角ﾎﾟｯﾌﾟ体" panose="040B0A00000000000000" pitchFamily="50" charset="-128"/>
                <a:cs typeface="Times New Roman" panose="02020603050405020304" pitchFamily="18" charset="0"/>
              </a:rPr>
              <a:t>日（</a:t>
            </a:r>
            <a:r>
              <a:rPr lang="ja-JP" altLang="en-US" sz="4000" kern="100" dirty="0">
                <a:ln w="28575" cap="flat" cmpd="sng" algn="ctr">
                  <a:solidFill>
                    <a:schemeClr val="bg1"/>
                  </a:solidFill>
                  <a:prstDash val="solid"/>
                  <a:round/>
                </a:ln>
                <a:solidFill>
                  <a:srgbClr val="FF0000"/>
                </a:solidFill>
                <a:effectLst>
                  <a:outerShdw blurRad="38100" dist="22860" dir="5400000" algn="tl">
                    <a:srgbClr val="000000">
                      <a:alpha val="30000"/>
                    </a:srgbClr>
                  </a:outerShdw>
                </a:effectLst>
                <a:latin typeface="游明朝" panose="02020400000000000000" pitchFamily="18" charset="-128"/>
                <a:ea typeface="HGP創英角ﾎﾟｯﾌﾟ体" panose="040B0A00000000000000" pitchFamily="50" charset="-128"/>
                <a:cs typeface="Times New Roman" panose="02020603050405020304" pitchFamily="18" charset="0"/>
              </a:rPr>
              <a:t>木</a:t>
            </a:r>
            <a:r>
              <a:rPr lang="ja-JP" sz="4000" kern="100" dirty="0">
                <a:ln w="28575" cap="flat" cmpd="sng" algn="ctr">
                  <a:solidFill>
                    <a:schemeClr val="bg1"/>
                  </a:solidFill>
                  <a:prstDash val="solid"/>
                  <a:round/>
                </a:ln>
                <a:solidFill>
                  <a:srgbClr val="FF0000"/>
                </a:solidFill>
                <a:effectLst>
                  <a:outerShdw blurRad="38100" dist="22860" dir="5400000" algn="tl">
                    <a:srgbClr val="000000">
                      <a:alpha val="30000"/>
                    </a:srgbClr>
                  </a:outerShdw>
                </a:effectLst>
                <a:latin typeface="游明朝" panose="02020400000000000000" pitchFamily="18" charset="-128"/>
                <a:ea typeface="HGP創英角ﾎﾟｯﾌﾟ体" panose="040B0A00000000000000" pitchFamily="50" charset="-128"/>
                <a:cs typeface="Times New Roman" panose="02020603050405020304" pitchFamily="18" charset="0"/>
              </a:rPr>
              <a:t>）</a:t>
            </a:r>
            <a:endParaRPr lang="ja-JP" sz="1600" kern="100" dirty="0">
              <a:ln>
                <a:solidFill>
                  <a:schemeClr val="bg1"/>
                </a:solidFill>
              </a:ln>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194" name="図 193">
            <a:extLst>
              <a:ext uri="{FF2B5EF4-FFF2-40B4-BE49-F238E27FC236}">
                <a16:creationId xmlns:a16="http://schemas.microsoft.com/office/drawing/2014/main" id="{46F36B8D-7B9F-6A24-6AAA-B781617DE4A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660339">
            <a:off x="11802062" y="5363232"/>
            <a:ext cx="2580787" cy="16961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5" name="テキスト ボックス 24">
            <a:extLst>
              <a:ext uri="{FF2B5EF4-FFF2-40B4-BE49-F238E27FC236}">
                <a16:creationId xmlns:a16="http://schemas.microsoft.com/office/drawing/2014/main" id="{CB090B11-B035-9A02-6334-E0663D4C5976}"/>
              </a:ext>
            </a:extLst>
          </p:cNvPr>
          <p:cNvSpPr txBox="1"/>
          <p:nvPr/>
        </p:nvSpPr>
        <p:spPr>
          <a:xfrm>
            <a:off x="8497275" y="5917521"/>
            <a:ext cx="7050738" cy="1649169"/>
          </a:xfrm>
          <a:prstGeom prst="rect">
            <a:avLst/>
          </a:prstGeom>
          <a:noFill/>
          <a:ln w="19050">
            <a:noFill/>
          </a:ln>
        </p:spPr>
        <p:txBody>
          <a:bodyPr rot="0" spcFirstLastPara="0" vert="horz" wrap="square" lIns="74295" tIns="8890" rIns="74295" bIns="8890" numCol="1" spcCol="0" rtlCol="0" fromWordArt="0" anchor="t" anchorCtr="0" forceAA="0" compatLnSpc="1">
            <a:prstTxWarp prst="textNoShape">
              <a:avLst/>
            </a:prstTxWarp>
            <a:spAutoFit/>
          </a:bodyPr>
          <a:lstStyle/>
          <a:p>
            <a:pPr algn="l"/>
            <a:r>
              <a:rPr lang="ja-JP" altLang="en-US" sz="3200" kern="100" dirty="0">
                <a:ln w="19050" cap="flat" cmpd="sng" algn="ctr">
                  <a:solidFill>
                    <a:srgbClr val="FFFF00"/>
                  </a:solidFill>
                  <a:prstDash val="solid"/>
                  <a:round/>
                </a:ln>
                <a:solidFill>
                  <a:srgbClr val="FF0000"/>
                </a:solidFill>
                <a:effectLst>
                  <a:outerShdw blurRad="38100" dist="22860" dir="5400000" algn="tl">
                    <a:srgbClr val="000000">
                      <a:alpha val="30000"/>
                    </a:srgbClr>
                  </a:outerShdw>
                </a:effectLst>
                <a:latin typeface="游明朝" panose="02020400000000000000" pitchFamily="18" charset="-128"/>
                <a:ea typeface="HG創英角ﾎﾟｯﾌﾟ体" panose="040B0A09000000000000" pitchFamily="49" charset="-128"/>
                <a:cs typeface="Times New Roman" panose="02020603050405020304" pitchFamily="18" charset="0"/>
              </a:rPr>
              <a:t>リクエスト多数！</a:t>
            </a:r>
            <a:endParaRPr lang="en-US" altLang="ja-JP" sz="3200" kern="100" dirty="0">
              <a:ln w="19050" cap="flat" cmpd="sng" algn="ctr">
                <a:solidFill>
                  <a:srgbClr val="FFFF00"/>
                </a:solidFill>
                <a:prstDash val="solid"/>
                <a:round/>
              </a:ln>
              <a:solidFill>
                <a:srgbClr val="FF0000"/>
              </a:solidFill>
              <a:effectLst>
                <a:outerShdw blurRad="38100" dist="22860" dir="5400000" algn="tl">
                  <a:srgbClr val="000000">
                    <a:alpha val="30000"/>
                  </a:srgbClr>
                </a:outerShdw>
              </a:effectLst>
              <a:latin typeface="游明朝" panose="02020400000000000000" pitchFamily="18" charset="-128"/>
              <a:ea typeface="HG創英角ﾎﾟｯﾌﾟ体" panose="040B0A09000000000000" pitchFamily="49" charset="-128"/>
              <a:cs typeface="Times New Roman" panose="02020603050405020304" pitchFamily="18" charset="0"/>
            </a:endParaRPr>
          </a:p>
          <a:p>
            <a:pPr algn="l"/>
            <a:r>
              <a:rPr lang="ja-JP" altLang="en-US" sz="3200" kern="100" dirty="0">
                <a:ln w="19050" cap="flat" cmpd="sng" algn="ctr">
                  <a:solidFill>
                    <a:srgbClr val="FFFF00"/>
                  </a:solidFill>
                  <a:prstDash val="solid"/>
                  <a:round/>
                </a:ln>
                <a:solidFill>
                  <a:srgbClr val="FF0000"/>
                </a:solidFill>
                <a:effectLst>
                  <a:outerShdw blurRad="38100" dist="22860" dir="5400000" algn="tl">
                    <a:srgbClr val="000000">
                      <a:alpha val="30000"/>
                    </a:srgbClr>
                  </a:outerShdw>
                </a:effectLst>
                <a:latin typeface="游明朝" panose="02020400000000000000" pitchFamily="18" charset="-128"/>
                <a:ea typeface="HG創英角ﾎﾟｯﾌﾟ体" panose="040B0A09000000000000" pitchFamily="49" charset="-128"/>
                <a:cs typeface="Times New Roman" panose="02020603050405020304" pitchFamily="18" charset="0"/>
              </a:rPr>
              <a:t>　シェフおすすめステーキを</a:t>
            </a:r>
            <a:endParaRPr lang="en-US" altLang="ja-JP" sz="3200" kern="100" dirty="0">
              <a:ln w="19050" cap="flat" cmpd="sng" algn="ctr">
                <a:solidFill>
                  <a:srgbClr val="FFFF00"/>
                </a:solidFill>
                <a:prstDash val="solid"/>
                <a:round/>
              </a:ln>
              <a:solidFill>
                <a:srgbClr val="FF0000"/>
              </a:solidFill>
              <a:effectLst>
                <a:outerShdw blurRad="38100" dist="22860" dir="5400000" algn="tl">
                  <a:srgbClr val="000000">
                    <a:alpha val="30000"/>
                  </a:srgbClr>
                </a:outerShdw>
              </a:effectLst>
              <a:latin typeface="游明朝" panose="02020400000000000000" pitchFamily="18" charset="-128"/>
              <a:ea typeface="HG創英角ﾎﾟｯﾌﾟ体" panose="040B0A09000000000000" pitchFamily="49" charset="-128"/>
              <a:cs typeface="Times New Roman" panose="02020603050405020304" pitchFamily="18" charset="0"/>
            </a:endParaRPr>
          </a:p>
          <a:p>
            <a:pPr algn="l"/>
            <a:r>
              <a:rPr lang="ja-JP" altLang="en-US" sz="3200" kern="100" dirty="0">
                <a:ln w="19050" cap="flat" cmpd="sng" algn="ctr">
                  <a:solidFill>
                    <a:srgbClr val="FFFF00"/>
                  </a:solidFill>
                  <a:prstDash val="solid"/>
                  <a:round/>
                </a:ln>
                <a:solidFill>
                  <a:srgbClr val="FF0000"/>
                </a:solidFill>
                <a:effectLst>
                  <a:outerShdw blurRad="38100" dist="22860" dir="5400000" algn="tl">
                    <a:srgbClr val="000000">
                      <a:alpha val="30000"/>
                    </a:srgbClr>
                  </a:outerShdw>
                </a:effectLst>
                <a:latin typeface="游明朝" panose="02020400000000000000" pitchFamily="18" charset="-128"/>
                <a:ea typeface="HG創英角ﾎﾟｯﾌﾟ体" panose="040B0A09000000000000" pitchFamily="49" charset="-128"/>
                <a:cs typeface="Times New Roman" panose="02020603050405020304" pitchFamily="18" charset="0"/>
              </a:rPr>
              <a:t>　　　　　　　ご賞味ください！</a:t>
            </a:r>
          </a:p>
          <a:p>
            <a:pPr algn="l"/>
            <a:endParaRPr lang="ja-JP" sz="1000" kern="100" dirty="0">
              <a:ln w="19050">
                <a:solidFill>
                  <a:srgbClr val="FFFF00"/>
                </a:solidFill>
              </a:ln>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96" name="テキスト ボックス 2">
            <a:extLst>
              <a:ext uri="{FF2B5EF4-FFF2-40B4-BE49-F238E27FC236}">
                <a16:creationId xmlns:a16="http://schemas.microsoft.com/office/drawing/2014/main" id="{49EB8A65-5A78-48F6-4D7A-8DA5093717D3}"/>
              </a:ext>
            </a:extLst>
          </p:cNvPr>
          <p:cNvSpPr txBox="1"/>
          <p:nvPr/>
        </p:nvSpPr>
        <p:spPr>
          <a:xfrm>
            <a:off x="12169841" y="741312"/>
            <a:ext cx="2776500" cy="233397"/>
          </a:xfrm>
          <a:prstGeom prst="rect">
            <a:avLst/>
          </a:prstGeom>
          <a:noFill/>
          <a:ln>
            <a:noFill/>
          </a:ln>
        </p:spPr>
        <p:txBody>
          <a:bodyPr rot="0" spcFirstLastPara="0" vert="horz" wrap="square" lIns="74295" tIns="8890" rIns="74295" bIns="8890" numCol="1" spcCol="0" rtlCol="0" fromWordArt="0" anchor="t" anchorCtr="0" forceAA="0" compatLnSpc="1">
            <a:prstTxWarp prst="textNoShape">
              <a:avLst/>
            </a:prstTxWarp>
            <a:spAutoFit/>
          </a:bodyPr>
          <a:lstStyle/>
          <a:p>
            <a:pPr algn="r"/>
            <a:r>
              <a:rPr lang="en-US" altLang="ja-JP" sz="1400" kern="100" dirty="0">
                <a:ln w="6350" cap="flat" cmpd="sng" algn="ctr">
                  <a:solidFill>
                    <a:schemeClr val="tx1"/>
                  </a:solidFill>
                  <a:prstDash val="solid"/>
                  <a:round/>
                </a:ln>
                <a:solidFill>
                  <a:schemeClr val="bg1"/>
                </a:solidFill>
                <a:effectLst>
                  <a:outerShdw blurRad="38100" dist="22860" dir="5400000" algn="tl">
                    <a:srgbClr val="000000">
                      <a:alpha val="30000"/>
                    </a:srgbClr>
                  </a:outerShdw>
                </a:effectLst>
                <a:latin typeface="HGP創英角ﾎﾟｯﾌﾟ体" panose="040B0A00000000000000" pitchFamily="50" charset="-128"/>
                <a:ea typeface="游明朝" panose="02020400000000000000" pitchFamily="18" charset="-128"/>
                <a:cs typeface="Times New Roman" panose="02020603050405020304" pitchFamily="18" charset="0"/>
              </a:rPr>
              <a:t>※</a:t>
            </a:r>
            <a:r>
              <a:rPr lang="en-US" sz="1400" kern="100" dirty="0">
                <a:ln w="6350" cap="flat" cmpd="sng" algn="ctr">
                  <a:solidFill>
                    <a:schemeClr val="tx1"/>
                  </a:solidFill>
                  <a:prstDash val="solid"/>
                  <a:round/>
                </a:ln>
                <a:solidFill>
                  <a:schemeClr val="bg1"/>
                </a:solidFill>
                <a:effectLst>
                  <a:outerShdw blurRad="38100" dist="22860" dir="5400000" algn="tl">
                    <a:srgbClr val="000000">
                      <a:alpha val="30000"/>
                    </a:srgbClr>
                  </a:outerShdw>
                </a:effectLst>
                <a:latin typeface="HGP創英角ﾎﾟｯﾌﾟ体" panose="040B0A00000000000000" pitchFamily="50" charset="-128"/>
                <a:ea typeface="游明朝" panose="02020400000000000000" pitchFamily="18" charset="-128"/>
                <a:cs typeface="Times New Roman" panose="02020603050405020304" pitchFamily="18" charset="0"/>
              </a:rPr>
              <a:t>2</a:t>
            </a:r>
            <a:r>
              <a:rPr lang="ja-JP" sz="1400" kern="100" dirty="0">
                <a:ln w="6350" cap="flat" cmpd="sng" algn="ctr">
                  <a:solidFill>
                    <a:schemeClr val="tx1"/>
                  </a:solidFill>
                  <a:prstDash val="solid"/>
                  <a:round/>
                </a:ln>
                <a:solidFill>
                  <a:schemeClr val="bg1"/>
                </a:solidFill>
                <a:effectLst>
                  <a:outerShdw blurRad="38100" dist="22860" dir="5400000" algn="tl">
                    <a:srgbClr val="000000">
                      <a:alpha val="30000"/>
                    </a:srgbClr>
                  </a:outerShdw>
                </a:effectLst>
                <a:latin typeface="游明朝" panose="02020400000000000000" pitchFamily="18" charset="-128"/>
                <a:ea typeface="HGP創英角ﾎﾟｯﾌﾟ体" panose="040B0A00000000000000" pitchFamily="50" charset="-128"/>
                <a:cs typeface="Times New Roman" panose="02020603050405020304" pitchFamily="18" charset="0"/>
              </a:rPr>
              <a:t>月</a:t>
            </a:r>
            <a:r>
              <a:rPr lang="ja-JP" altLang="en-US" sz="1400" kern="100" dirty="0">
                <a:ln w="6350" cap="flat" cmpd="sng" algn="ctr">
                  <a:solidFill>
                    <a:schemeClr val="tx1"/>
                  </a:solidFill>
                  <a:prstDash val="solid"/>
                  <a:round/>
                </a:ln>
                <a:solidFill>
                  <a:schemeClr val="bg1"/>
                </a:solidFill>
                <a:effectLst>
                  <a:outerShdw blurRad="38100" dist="22860" dir="5400000" algn="tl">
                    <a:srgbClr val="000000">
                      <a:alpha val="30000"/>
                    </a:srgbClr>
                  </a:outerShdw>
                </a:effectLst>
                <a:latin typeface="游明朝" panose="02020400000000000000" pitchFamily="18" charset="-128"/>
                <a:ea typeface="HGP創英角ﾎﾟｯﾌﾟ体" panose="040B0A00000000000000" pitchFamily="50" charset="-128"/>
                <a:cs typeface="Times New Roman" panose="02020603050405020304" pitchFamily="18" charset="0"/>
              </a:rPr>
              <a:t>６</a:t>
            </a:r>
            <a:r>
              <a:rPr lang="ja-JP" sz="1400" kern="100" dirty="0">
                <a:ln w="6350" cap="flat" cmpd="sng" algn="ctr">
                  <a:solidFill>
                    <a:schemeClr val="tx1"/>
                  </a:solidFill>
                  <a:prstDash val="solid"/>
                  <a:round/>
                </a:ln>
                <a:solidFill>
                  <a:schemeClr val="bg1"/>
                </a:solidFill>
                <a:effectLst>
                  <a:outerShdw blurRad="38100" dist="22860" dir="5400000" algn="tl">
                    <a:srgbClr val="000000">
                      <a:alpha val="30000"/>
                    </a:srgbClr>
                  </a:outerShdw>
                </a:effectLst>
                <a:latin typeface="游明朝" panose="02020400000000000000" pitchFamily="18" charset="-128"/>
                <a:ea typeface="HGP創英角ﾎﾟｯﾌﾟ体" panose="040B0A00000000000000" pitchFamily="50" charset="-128"/>
                <a:cs typeface="Times New Roman" panose="02020603050405020304" pitchFamily="18" charset="0"/>
              </a:rPr>
              <a:t>日（</a:t>
            </a:r>
            <a:r>
              <a:rPr lang="ja-JP" altLang="en-US" sz="1400" kern="100" dirty="0">
                <a:ln w="6350" cap="flat" cmpd="sng" algn="ctr">
                  <a:solidFill>
                    <a:schemeClr val="tx1"/>
                  </a:solidFill>
                  <a:prstDash val="solid"/>
                  <a:round/>
                </a:ln>
                <a:solidFill>
                  <a:schemeClr val="bg1"/>
                </a:solidFill>
                <a:effectLst>
                  <a:outerShdw blurRad="38100" dist="22860" dir="5400000" algn="tl">
                    <a:srgbClr val="000000">
                      <a:alpha val="30000"/>
                    </a:srgbClr>
                  </a:outerShdw>
                </a:effectLst>
                <a:latin typeface="游明朝" panose="02020400000000000000" pitchFamily="18" charset="-128"/>
                <a:ea typeface="HGP創英角ﾎﾟｯﾌﾟ体" panose="040B0A00000000000000" pitchFamily="50" charset="-128"/>
                <a:cs typeface="Times New Roman" panose="02020603050405020304" pitchFamily="18" charset="0"/>
              </a:rPr>
              <a:t>火</a:t>
            </a:r>
            <a:r>
              <a:rPr lang="ja-JP" sz="1400" kern="100" dirty="0">
                <a:ln w="6350" cap="flat" cmpd="sng" algn="ctr">
                  <a:solidFill>
                    <a:schemeClr val="tx1"/>
                  </a:solidFill>
                  <a:prstDash val="solid"/>
                  <a:round/>
                </a:ln>
                <a:solidFill>
                  <a:schemeClr val="bg1"/>
                </a:solidFill>
                <a:effectLst>
                  <a:outerShdw blurRad="38100" dist="22860" dir="5400000" algn="tl">
                    <a:srgbClr val="000000">
                      <a:alpha val="30000"/>
                    </a:srgbClr>
                  </a:outerShdw>
                </a:effectLst>
                <a:latin typeface="游明朝" panose="02020400000000000000" pitchFamily="18" charset="-128"/>
                <a:ea typeface="HGP創英角ﾎﾟｯﾌﾟ体" panose="040B0A00000000000000" pitchFamily="50" charset="-128"/>
                <a:cs typeface="Times New Roman" panose="02020603050405020304" pitchFamily="18" charset="0"/>
              </a:rPr>
              <a:t>）</a:t>
            </a:r>
            <a:r>
              <a:rPr lang="ja-JP" altLang="en-US" sz="1400" kern="100" dirty="0">
                <a:ln w="6350" cap="flat" cmpd="sng" algn="ctr">
                  <a:solidFill>
                    <a:schemeClr val="tx1"/>
                  </a:solidFill>
                  <a:prstDash val="solid"/>
                  <a:round/>
                </a:ln>
                <a:solidFill>
                  <a:schemeClr val="bg1"/>
                </a:solidFill>
                <a:effectLst>
                  <a:outerShdw blurRad="38100" dist="22860" dir="5400000" algn="tl">
                    <a:srgbClr val="000000">
                      <a:alpha val="30000"/>
                    </a:srgbClr>
                  </a:outerShdw>
                </a:effectLst>
                <a:latin typeface="游明朝" panose="02020400000000000000" pitchFamily="18" charset="-128"/>
                <a:ea typeface="HGP創英角ﾎﾟｯﾌﾟ体" panose="040B0A00000000000000" pitchFamily="50" charset="-128"/>
                <a:cs typeface="Times New Roman" panose="02020603050405020304" pitchFamily="18" charset="0"/>
              </a:rPr>
              <a:t>は満員御礼</a:t>
            </a:r>
            <a:endParaRPr lang="ja-JP" sz="700" kern="100" dirty="0">
              <a:ln w="6350">
                <a:solidFill>
                  <a:schemeClr val="tx1"/>
                </a:solidFill>
              </a:ln>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97" name="テキスト ボックス 196">
            <a:extLst>
              <a:ext uri="{FF2B5EF4-FFF2-40B4-BE49-F238E27FC236}">
                <a16:creationId xmlns:a16="http://schemas.microsoft.com/office/drawing/2014/main" id="{EFA316DB-4402-F5A5-E13E-885B87C1CB3B}"/>
              </a:ext>
            </a:extLst>
          </p:cNvPr>
          <p:cNvSpPr txBox="1"/>
          <p:nvPr/>
        </p:nvSpPr>
        <p:spPr>
          <a:xfrm>
            <a:off x="104737" y="8710784"/>
            <a:ext cx="2137365" cy="276999"/>
          </a:xfrm>
          <a:prstGeom prst="rect">
            <a:avLst/>
          </a:prstGeom>
          <a:noFill/>
        </p:spPr>
        <p:txBody>
          <a:bodyPr wrap="square" rtlCol="0">
            <a:spAutoFit/>
          </a:bodyPr>
          <a:lstStyle/>
          <a:p>
            <a:r>
              <a:rPr kumimoji="1" lang="ja-JP" altLang="en-US" sz="1200" dirty="0">
                <a:latin typeface="HGP創英角ﾎﾟｯﾌﾟ体" panose="040B0A00000000000000" pitchFamily="50" charset="-128"/>
                <a:ea typeface="HGP創英角ﾎﾟｯﾌﾟ体" panose="040B0A00000000000000" pitchFamily="50" charset="-128"/>
              </a:rPr>
              <a:t>運行会社：ハートフルサンク</a:t>
            </a:r>
          </a:p>
        </p:txBody>
      </p:sp>
      <p:sp>
        <p:nvSpPr>
          <p:cNvPr id="198" name="テキスト ボックス 197">
            <a:extLst>
              <a:ext uri="{FF2B5EF4-FFF2-40B4-BE49-F238E27FC236}">
                <a16:creationId xmlns:a16="http://schemas.microsoft.com/office/drawing/2014/main" id="{DF358ABC-7EA1-4E0A-F003-039F50D04144}"/>
              </a:ext>
            </a:extLst>
          </p:cNvPr>
          <p:cNvSpPr txBox="1"/>
          <p:nvPr/>
        </p:nvSpPr>
        <p:spPr>
          <a:xfrm>
            <a:off x="8250475" y="9526468"/>
            <a:ext cx="4407270" cy="253916"/>
          </a:xfrm>
          <a:prstGeom prst="rect">
            <a:avLst/>
          </a:prstGeom>
          <a:noFill/>
        </p:spPr>
        <p:txBody>
          <a:bodyPr wrap="square">
            <a:spAutoFit/>
          </a:bodyPr>
          <a:lstStyle/>
          <a:p>
            <a:r>
              <a:rPr kumimoji="1" lang="ja-JP" altLang="en-US" sz="1050" dirty="0">
                <a:latin typeface="メイリオ" panose="020B0604030504040204" pitchFamily="50" charset="-128"/>
                <a:ea typeface="メイリオ" panose="020B0604030504040204" pitchFamily="50" charset="-128"/>
              </a:rPr>
              <a:t>大阪府知事登録旅行業 </a:t>
            </a:r>
            <a:r>
              <a:rPr kumimoji="1" lang="en-US" altLang="ja-JP" sz="1050" dirty="0">
                <a:latin typeface="メイリオ" panose="020B0604030504040204" pitchFamily="50" charset="-128"/>
                <a:ea typeface="メイリオ" panose="020B0604030504040204" pitchFamily="50" charset="-128"/>
              </a:rPr>
              <a:t>2-2996</a:t>
            </a:r>
            <a:r>
              <a:rPr kumimoji="1" lang="ja-JP" altLang="en-US" sz="1050" dirty="0">
                <a:latin typeface="メイリオ" panose="020B0604030504040204" pitchFamily="50" charset="-128"/>
                <a:ea typeface="メイリオ" panose="020B0604030504040204" pitchFamily="50" charset="-128"/>
              </a:rPr>
              <a:t>号 総合旅行業務取扱管理者</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三好久美子</a:t>
            </a:r>
          </a:p>
        </p:txBody>
      </p:sp>
      <p:sp>
        <p:nvSpPr>
          <p:cNvPr id="199" name="テキスト ボックス 198">
            <a:extLst>
              <a:ext uri="{FF2B5EF4-FFF2-40B4-BE49-F238E27FC236}">
                <a16:creationId xmlns:a16="http://schemas.microsoft.com/office/drawing/2014/main" id="{6AD691D7-2292-2DCD-ED04-CAD9F1050658}"/>
              </a:ext>
            </a:extLst>
          </p:cNvPr>
          <p:cNvSpPr txBox="1"/>
          <p:nvPr/>
        </p:nvSpPr>
        <p:spPr>
          <a:xfrm>
            <a:off x="12777851" y="9441912"/>
            <a:ext cx="2326985" cy="473912"/>
          </a:xfrm>
          <a:prstGeom prst="rect">
            <a:avLst/>
          </a:prstGeom>
          <a:noFill/>
        </p:spPr>
        <p:txBody>
          <a:bodyPr wrap="square">
            <a:spAutoFit/>
          </a:bodyPr>
          <a:lstStyle/>
          <a:p>
            <a:pPr>
              <a:lnSpc>
                <a:spcPct val="119000"/>
              </a:lnSpc>
              <a:spcAft>
                <a:spcPts val="648"/>
              </a:spcAft>
            </a:pPr>
            <a:r>
              <a:rPr lang="en-US" altLang="ja-JP" sz="2400" kern="1400" dirty="0">
                <a:solidFill>
                  <a:srgbClr val="99BB5A"/>
                </a:solidFill>
                <a:effectLst>
                  <a:outerShdw blurRad="50800" dist="38100" dir="2700000" algn="tl">
                    <a:srgbClr val="000000">
                      <a:alpha val="40000"/>
                    </a:srgbClr>
                  </a:outerShdw>
                </a:effectLst>
                <a:latin typeface="HGP創英角ﾎﾟｯﾌﾟ体" panose="040B0A00000000000000" pitchFamily="50" charset="-128"/>
                <a:ea typeface="HGP創英角ﾎﾟｯﾌﾟ体" panose="040B0A00000000000000" pitchFamily="50" charset="-128"/>
              </a:rPr>
              <a:t>Heartful Tours </a:t>
            </a:r>
            <a:endParaRPr lang="en-US" altLang="ja-JP" sz="2400" kern="1400" dirty="0">
              <a:effectLst>
                <a:outerShdw blurRad="50800" dist="38100" dir="2700000" algn="tl">
                  <a:srgbClr val="000000">
                    <a:alpha val="40000"/>
                  </a:srgbClr>
                </a:outerShdw>
              </a:effectLst>
              <a:latin typeface="HGP創英角ﾎﾟｯﾌﾟ体" panose="040B0A00000000000000" pitchFamily="50" charset="-128"/>
              <a:ea typeface="HGP創英角ﾎﾟｯﾌﾟ体" panose="040B0A00000000000000" pitchFamily="50" charset="-128"/>
            </a:endParaRPr>
          </a:p>
        </p:txBody>
      </p:sp>
      <p:sp>
        <p:nvSpPr>
          <p:cNvPr id="200" name="テキスト ボックス 199">
            <a:extLst>
              <a:ext uri="{FF2B5EF4-FFF2-40B4-BE49-F238E27FC236}">
                <a16:creationId xmlns:a16="http://schemas.microsoft.com/office/drawing/2014/main" id="{046C4EBF-8341-1199-55DE-2024C52516AF}"/>
              </a:ext>
            </a:extLst>
          </p:cNvPr>
          <p:cNvSpPr txBox="1"/>
          <p:nvPr/>
        </p:nvSpPr>
        <p:spPr>
          <a:xfrm>
            <a:off x="8250475" y="9730317"/>
            <a:ext cx="4798502" cy="523092"/>
          </a:xfrm>
          <a:prstGeom prst="rect">
            <a:avLst/>
          </a:prstGeom>
          <a:noFill/>
        </p:spPr>
        <p:txBody>
          <a:bodyPr wrap="square">
            <a:spAutoFit/>
          </a:bodyPr>
          <a:lstStyle/>
          <a:p>
            <a:pPr>
              <a:lnSpc>
                <a:spcPct val="119000"/>
              </a:lnSpc>
              <a:spcAft>
                <a:spcPts val="648"/>
              </a:spcAft>
            </a:pPr>
            <a:r>
              <a:rPr lang="ja-JP" altLang="en-US" sz="1200" dirty="0">
                <a:latin typeface="メイリオ" panose="020B0604030504040204" pitchFamily="50" charset="-128"/>
                <a:ea typeface="メイリオ" panose="020B0604030504040204" pitchFamily="50" charset="-128"/>
              </a:rPr>
              <a:t>ハートフルサンクトナリエオフィス　</a:t>
            </a:r>
            <a:br>
              <a:rPr lang="ja-JP" altLang="en-US" sz="1200" dirty="0">
                <a:latin typeface="メイリオ" panose="020B0604030504040204" pitchFamily="50" charset="-128"/>
                <a:ea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590-0132</a:t>
            </a:r>
            <a:r>
              <a:rPr lang="ja-JP" altLang="en-US" sz="1200" dirty="0">
                <a:latin typeface="メイリオ" panose="020B0604030504040204" pitchFamily="50" charset="-128"/>
                <a:ea typeface="メイリオ" panose="020B0604030504040204" pitchFamily="50" charset="-128"/>
              </a:rPr>
              <a:t>　堺市南区原山台</a:t>
            </a:r>
            <a:r>
              <a:rPr lang="en-US" altLang="ja-JP" sz="1200" dirty="0">
                <a:latin typeface="メイリオ" panose="020B0604030504040204" pitchFamily="50" charset="-128"/>
                <a:ea typeface="メイリオ" panose="020B0604030504040204" pitchFamily="50" charset="-128"/>
              </a:rPr>
              <a:t>2</a:t>
            </a:r>
            <a:r>
              <a:rPr lang="ja-JP" altLang="en-US" sz="1200" dirty="0">
                <a:latin typeface="メイリオ" panose="020B0604030504040204" pitchFamily="50" charset="-128"/>
                <a:ea typeface="メイリオ" panose="020B0604030504040204" pitchFamily="50" charset="-128"/>
              </a:rPr>
              <a:t>丁</a:t>
            </a:r>
            <a:r>
              <a:rPr lang="en-US" altLang="ja-JP" sz="1200" dirty="0">
                <a:latin typeface="メイリオ" panose="020B0604030504040204" pitchFamily="50" charset="-128"/>
                <a:ea typeface="メイリオ" panose="020B0604030504040204" pitchFamily="50" charset="-128"/>
              </a:rPr>
              <a:t>2</a:t>
            </a:r>
            <a:r>
              <a:rPr lang="ja-JP" altLang="en-US" sz="1200" dirty="0">
                <a:latin typeface="メイリオ" panose="020B0604030504040204" pitchFamily="50" charset="-128"/>
                <a:ea typeface="メイリオ" panose="020B0604030504040204" pitchFamily="50" charset="-128"/>
              </a:rPr>
              <a:t>番</a:t>
            </a:r>
            <a:r>
              <a:rPr lang="en-US" altLang="ja-JP" sz="1200" dirty="0">
                <a:latin typeface="メイリオ" panose="020B0604030504040204" pitchFamily="50" charset="-128"/>
                <a:ea typeface="メイリオ" panose="020B0604030504040204" pitchFamily="50" charset="-128"/>
              </a:rPr>
              <a:t>1</a:t>
            </a:r>
            <a:r>
              <a:rPr lang="ja-JP" altLang="en-US" sz="1200" dirty="0">
                <a:latin typeface="メイリオ" panose="020B0604030504040204" pitchFamily="50" charset="-128"/>
                <a:ea typeface="メイリオ" panose="020B0604030504040204" pitchFamily="50" charset="-128"/>
              </a:rPr>
              <a:t>号トナリエ栂・美木多</a:t>
            </a:r>
            <a:r>
              <a:rPr lang="en-US" altLang="ja-JP" sz="1200" dirty="0">
                <a:latin typeface="メイリオ" panose="020B0604030504040204" pitchFamily="50" charset="-128"/>
                <a:ea typeface="メイリオ" panose="020B0604030504040204" pitchFamily="50" charset="-128"/>
              </a:rPr>
              <a:t>1-7</a:t>
            </a:r>
            <a:endParaRPr lang="ja-JP" altLang="en-US" sz="1200" dirty="0">
              <a:latin typeface="メイリオ" panose="020B0604030504040204" pitchFamily="50" charset="-128"/>
              <a:ea typeface="メイリオ" panose="020B0604030504040204" pitchFamily="50" charset="-128"/>
            </a:endParaRPr>
          </a:p>
        </p:txBody>
      </p:sp>
      <p:sp>
        <p:nvSpPr>
          <p:cNvPr id="201" name="テキスト ボックス 200">
            <a:extLst>
              <a:ext uri="{FF2B5EF4-FFF2-40B4-BE49-F238E27FC236}">
                <a16:creationId xmlns:a16="http://schemas.microsoft.com/office/drawing/2014/main" id="{AD500893-21ED-7C7C-87B1-A5FE1105F4CC}"/>
              </a:ext>
            </a:extLst>
          </p:cNvPr>
          <p:cNvSpPr txBox="1"/>
          <p:nvPr/>
        </p:nvSpPr>
        <p:spPr>
          <a:xfrm>
            <a:off x="8250475" y="10208014"/>
            <a:ext cx="4056681" cy="307777"/>
          </a:xfrm>
          <a:prstGeom prst="rect">
            <a:avLst/>
          </a:prstGeom>
          <a:noFill/>
        </p:spPr>
        <p:txBody>
          <a:bodyPr wrap="square">
            <a:spAutoFit/>
          </a:bodyPr>
          <a:lstStyle/>
          <a:p>
            <a:r>
              <a:rPr kumimoji="1" lang="en-US" altLang="ja-JP" sz="1400" dirty="0">
                <a:latin typeface="メイリオ" panose="020B0604030504040204" pitchFamily="50" charset="-128"/>
                <a:ea typeface="メイリオ" panose="020B0604030504040204" pitchFamily="50" charset="-128"/>
              </a:rPr>
              <a:t>FAX.072-294-6600</a:t>
            </a:r>
            <a:endParaRPr kumimoji="1" lang="ja-JP" altLang="en-US" sz="1400" dirty="0">
              <a:latin typeface="メイリオ" panose="020B0604030504040204" pitchFamily="50" charset="-128"/>
              <a:ea typeface="メイリオ" panose="020B0604030504040204" pitchFamily="50" charset="-128"/>
            </a:endParaRPr>
          </a:p>
        </p:txBody>
      </p:sp>
      <p:sp>
        <p:nvSpPr>
          <p:cNvPr id="202" name="テキスト ボックス 201">
            <a:extLst>
              <a:ext uri="{FF2B5EF4-FFF2-40B4-BE49-F238E27FC236}">
                <a16:creationId xmlns:a16="http://schemas.microsoft.com/office/drawing/2014/main" id="{CC269165-0203-33DC-ABDF-DDA6C95DD725}"/>
              </a:ext>
            </a:extLst>
          </p:cNvPr>
          <p:cNvSpPr txBox="1"/>
          <p:nvPr/>
        </p:nvSpPr>
        <p:spPr>
          <a:xfrm>
            <a:off x="12661180" y="9953109"/>
            <a:ext cx="2326985" cy="584775"/>
          </a:xfrm>
          <a:prstGeom prst="rect">
            <a:avLst/>
          </a:prstGeom>
          <a:noFill/>
        </p:spPr>
        <p:txBody>
          <a:bodyPr wrap="square">
            <a:spAutoFit/>
          </a:bodyPr>
          <a:lstStyle/>
          <a:p>
            <a:pPr algn="r" defTabSz="640596">
              <a:defRPr/>
            </a:pPr>
            <a:r>
              <a:rPr kumimoji="1" lang="ja-JP" altLang="en-US" sz="14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（平日</a:t>
            </a:r>
            <a:r>
              <a:rPr kumimoji="1" lang="en-US" altLang="ja-JP" sz="14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9</a:t>
            </a:r>
            <a:r>
              <a:rPr kumimoji="1" lang="ja-JP" altLang="en-US" sz="14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時から</a:t>
            </a:r>
            <a:r>
              <a:rPr kumimoji="1" lang="en-US" altLang="ja-JP" sz="14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17</a:t>
            </a:r>
            <a:r>
              <a:rPr kumimoji="1" lang="ja-JP" altLang="en-US" sz="14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時）</a:t>
            </a:r>
            <a:endParaRPr kumimoji="1" lang="en-US" altLang="ja-JP" sz="14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a:p>
            <a:pPr algn="r" defTabSz="640596">
              <a:defRPr/>
            </a:pPr>
            <a:r>
              <a:rPr kumimoji="1" lang="en-US" altLang="ja-JP" b="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072-294-6336</a:t>
            </a:r>
            <a:endParaRPr kumimoji="1" lang="en-US" altLang="ja-JP" sz="1600" b="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08" name="テキスト ボックス 207">
            <a:extLst>
              <a:ext uri="{FF2B5EF4-FFF2-40B4-BE49-F238E27FC236}">
                <a16:creationId xmlns:a16="http://schemas.microsoft.com/office/drawing/2014/main" id="{7123511D-5B3D-A70B-7F8E-0571E37F3B4D}"/>
              </a:ext>
            </a:extLst>
          </p:cNvPr>
          <p:cNvSpPr txBox="1"/>
          <p:nvPr/>
        </p:nvSpPr>
        <p:spPr>
          <a:xfrm>
            <a:off x="61195" y="69354"/>
            <a:ext cx="2744574" cy="707886"/>
          </a:xfrm>
          <a:prstGeom prst="rect">
            <a:avLst/>
          </a:prstGeom>
          <a:noFill/>
        </p:spPr>
        <p:txBody>
          <a:bodyPr wrap="square">
            <a:spAutoFit/>
          </a:bodyPr>
          <a:lstStyle/>
          <a:p>
            <a:pPr defTabSz="640596">
              <a:defRPr/>
            </a:pPr>
            <a:r>
              <a:rPr kumimoji="1" lang="en-US" altLang="ja-JP" sz="4000" dirty="0">
                <a:solidFill>
                  <a:srgbClr val="FF0000"/>
                </a:solidFill>
                <a:highlight>
                  <a:srgbClr val="FFFF00"/>
                </a:highlight>
                <a:latin typeface="HGS創英ﾌﾟﾚｾﾞﾝｽEB" panose="02020800000000000000" pitchFamily="18" charset="-128"/>
                <a:ea typeface="HGS創英ﾌﾟﾚｾﾞﾝｽEB" panose="02020800000000000000" pitchFamily="18" charset="-128"/>
              </a:rPr>
              <a:t>2024</a:t>
            </a:r>
            <a:r>
              <a:rPr kumimoji="1" lang="ja-JP" altLang="en-US" sz="4000" dirty="0">
                <a:solidFill>
                  <a:srgbClr val="FF0000"/>
                </a:solidFill>
                <a:highlight>
                  <a:srgbClr val="FFFF00"/>
                </a:highlight>
                <a:latin typeface="HGS創英ﾌﾟﾚｾﾞﾝｽEB" panose="02020800000000000000" pitchFamily="18" charset="-128"/>
                <a:ea typeface="HGS創英ﾌﾟﾚｾﾞﾝｽEB" panose="02020800000000000000" pitchFamily="18" charset="-128"/>
              </a:rPr>
              <a:t>年</a:t>
            </a:r>
            <a:r>
              <a:rPr kumimoji="1" lang="en-US" altLang="ja-JP" sz="4000" dirty="0">
                <a:solidFill>
                  <a:srgbClr val="FF0000"/>
                </a:solidFill>
                <a:highlight>
                  <a:srgbClr val="FFFF00"/>
                </a:highlight>
                <a:latin typeface="HGS創英ﾌﾟﾚｾﾞﾝｽEB" panose="02020800000000000000" pitchFamily="18" charset="-128"/>
                <a:ea typeface="HGS創英ﾌﾟﾚｾﾞﾝｽEB" panose="02020800000000000000" pitchFamily="18" charset="-128"/>
              </a:rPr>
              <a:t>2</a:t>
            </a:r>
            <a:r>
              <a:rPr kumimoji="1" lang="ja-JP" altLang="en-US" sz="4000" dirty="0">
                <a:solidFill>
                  <a:srgbClr val="FF0000"/>
                </a:solidFill>
                <a:highlight>
                  <a:srgbClr val="FFFF00"/>
                </a:highlight>
                <a:latin typeface="HGS創英ﾌﾟﾚｾﾞﾝｽEB" panose="02020800000000000000" pitchFamily="18" charset="-128"/>
                <a:ea typeface="HGS創英ﾌﾟﾚｾﾞﾝｽEB" panose="02020800000000000000" pitchFamily="18" charset="-128"/>
              </a:rPr>
              <a:t>月</a:t>
            </a:r>
            <a:endParaRPr kumimoji="1" lang="en-US" altLang="ja-JP" sz="3200" u="sng" dirty="0">
              <a:solidFill>
                <a:srgbClr val="9BBB59">
                  <a:lumMod val="75000"/>
                </a:srgbClr>
              </a:solidFill>
              <a:latin typeface="HGS創英ﾌﾟﾚｾﾞﾝｽEB" panose="02020800000000000000" pitchFamily="18" charset="-128"/>
              <a:ea typeface="HGS創英ﾌﾟﾚｾﾞﾝｽEB" panose="02020800000000000000" pitchFamily="18" charset="-128"/>
            </a:endParaRPr>
          </a:p>
        </p:txBody>
      </p:sp>
      <p:sp>
        <p:nvSpPr>
          <p:cNvPr id="209" name="テキスト ボックス 208">
            <a:extLst>
              <a:ext uri="{FF2B5EF4-FFF2-40B4-BE49-F238E27FC236}">
                <a16:creationId xmlns:a16="http://schemas.microsoft.com/office/drawing/2014/main" id="{B9580959-F27F-5B6C-0544-8A97E5A53BEC}"/>
              </a:ext>
            </a:extLst>
          </p:cNvPr>
          <p:cNvSpPr txBox="1"/>
          <p:nvPr/>
        </p:nvSpPr>
        <p:spPr>
          <a:xfrm>
            <a:off x="2989943" y="5320361"/>
            <a:ext cx="2032997" cy="1107996"/>
          </a:xfrm>
          <a:prstGeom prst="rect">
            <a:avLst/>
          </a:prstGeom>
          <a:noFill/>
          <a:ln>
            <a:solidFill>
              <a:schemeClr val="accent2"/>
            </a:solidFill>
          </a:ln>
        </p:spPr>
        <p:txBody>
          <a:bodyPr wrap="square" rtlCol="0">
            <a:spAutoFit/>
          </a:bodyPr>
          <a:lstStyle/>
          <a:p>
            <a:r>
              <a:rPr kumimoji="1" lang="ja-JP" altLang="en-US" sz="2000" dirty="0">
                <a:latin typeface="HGP創英角ﾎﾟｯﾌﾟ体" panose="040B0A00000000000000" pitchFamily="50" charset="-128"/>
                <a:ea typeface="HGP創英角ﾎﾟｯﾌﾟ体" panose="040B0A00000000000000" pitchFamily="50" charset="-128"/>
              </a:rPr>
              <a:t>ツアー代金</a:t>
            </a:r>
            <a:endParaRPr kumimoji="1" lang="en-US" altLang="ja-JP" sz="2000" dirty="0">
              <a:latin typeface="HGP創英角ﾎﾟｯﾌﾟ体" panose="040B0A00000000000000" pitchFamily="50" charset="-128"/>
              <a:ea typeface="HGP創英角ﾎﾟｯﾌﾟ体" panose="040B0A00000000000000" pitchFamily="50" charset="-128"/>
            </a:endParaRPr>
          </a:p>
          <a:p>
            <a:pPr algn="r"/>
            <a:r>
              <a:rPr kumimoji="1" lang="ja-JP" altLang="en-US" sz="2800" dirty="0">
                <a:latin typeface="HGP創英角ﾎﾟｯﾌﾟ体" panose="040B0A00000000000000" pitchFamily="50" charset="-128"/>
                <a:ea typeface="HGP創英角ﾎﾟｯﾌﾟ体" panose="040B0A00000000000000" pitchFamily="50" charset="-128"/>
              </a:rPr>
              <a:t>￥</a:t>
            </a:r>
            <a:r>
              <a:rPr kumimoji="1" lang="en-US" altLang="ja-JP" sz="2800" dirty="0">
                <a:latin typeface="HGP創英角ﾎﾟｯﾌﾟ体" panose="040B0A00000000000000" pitchFamily="50" charset="-128"/>
                <a:ea typeface="HGP創英角ﾎﾟｯﾌﾟ体" panose="040B0A00000000000000" pitchFamily="50" charset="-128"/>
              </a:rPr>
              <a:t>13,800</a:t>
            </a:r>
          </a:p>
          <a:p>
            <a:pPr algn="r"/>
            <a:r>
              <a:rPr kumimoji="1" lang="ja-JP" altLang="en-US" dirty="0">
                <a:highlight>
                  <a:srgbClr val="FFFF00"/>
                </a:highlight>
                <a:latin typeface="HGP創英角ﾎﾟｯﾌﾟ体" panose="040B0A00000000000000" pitchFamily="50" charset="-128"/>
                <a:ea typeface="HGP創英角ﾎﾟｯﾌﾟ体" panose="040B0A00000000000000" pitchFamily="50" charset="-128"/>
              </a:rPr>
              <a:t>移動支援￥</a:t>
            </a:r>
            <a:r>
              <a:rPr kumimoji="1" lang="en-US" altLang="ja-JP" dirty="0">
                <a:highlight>
                  <a:srgbClr val="FFFF00"/>
                </a:highlight>
                <a:latin typeface="HGP創英角ﾎﾟｯﾌﾟ体" panose="040B0A00000000000000" pitchFamily="50" charset="-128"/>
                <a:ea typeface="HGP創英角ﾎﾟｯﾌﾟ体" panose="040B0A00000000000000" pitchFamily="50" charset="-128"/>
              </a:rPr>
              <a:t>4,000</a:t>
            </a:r>
          </a:p>
        </p:txBody>
      </p:sp>
      <p:pic>
        <p:nvPicPr>
          <p:cNvPr id="14" name="図 13">
            <a:extLst>
              <a:ext uri="{FF2B5EF4-FFF2-40B4-BE49-F238E27FC236}">
                <a16:creationId xmlns:a16="http://schemas.microsoft.com/office/drawing/2014/main" id="{FACCBEAA-24F1-39E9-D870-634CA7B26982}"/>
              </a:ext>
            </a:extLst>
          </p:cNvPr>
          <p:cNvPicPr>
            <a:picLocks noChangeAspect="1"/>
          </p:cNvPicPr>
          <p:nvPr/>
        </p:nvPicPr>
        <p:blipFill>
          <a:blip r:embed="rId14"/>
          <a:stretch>
            <a:fillRect/>
          </a:stretch>
        </p:blipFill>
        <p:spPr>
          <a:xfrm>
            <a:off x="0" y="4470031"/>
            <a:ext cx="2719638" cy="2037103"/>
          </a:xfrm>
          <a:prstGeom prst="rect">
            <a:avLst/>
          </a:prstGeom>
        </p:spPr>
      </p:pic>
      <p:sp>
        <p:nvSpPr>
          <p:cNvPr id="210" name="テキスト ボックス 24">
            <a:extLst>
              <a:ext uri="{FF2B5EF4-FFF2-40B4-BE49-F238E27FC236}">
                <a16:creationId xmlns:a16="http://schemas.microsoft.com/office/drawing/2014/main" id="{3C7205B5-7768-BE89-A9D9-8B34F502DBDA}"/>
              </a:ext>
            </a:extLst>
          </p:cNvPr>
          <p:cNvSpPr txBox="1"/>
          <p:nvPr/>
        </p:nvSpPr>
        <p:spPr>
          <a:xfrm>
            <a:off x="10161122" y="1306186"/>
            <a:ext cx="2785289" cy="633507"/>
          </a:xfrm>
          <a:prstGeom prst="rect">
            <a:avLst/>
          </a:prstGeom>
          <a:noFill/>
          <a:ln>
            <a:noFill/>
          </a:ln>
        </p:spPr>
        <p:txBody>
          <a:bodyPr rot="0" spcFirstLastPara="0" vert="horz" wrap="square" lIns="74295" tIns="8890" rIns="74295" bIns="8890" numCol="1" spcCol="0" rtlCol="0" fromWordArt="0" anchor="t" anchorCtr="0" forceAA="0" compatLnSpc="1">
            <a:prstTxWarp prst="textNoShape">
              <a:avLst/>
            </a:prstTxWarp>
            <a:spAutoFit/>
          </a:bodyPr>
          <a:lstStyle/>
          <a:p>
            <a:pPr algn="l"/>
            <a:r>
              <a:rPr lang="ja-JP" sz="4000" kern="100" dirty="0">
                <a:ln w="28575" cap="flat" cmpd="sng" algn="ctr">
                  <a:solidFill>
                    <a:srgbClr val="FFFFFF"/>
                  </a:solidFill>
                  <a:prstDash val="solid"/>
                  <a:round/>
                </a:ln>
                <a:solidFill>
                  <a:srgbClr val="FF0000"/>
                </a:solidFill>
                <a:effectLst>
                  <a:outerShdw blurRad="38100" dist="22860" dir="5400000" algn="tl">
                    <a:srgbClr val="000000">
                      <a:alpha val="30000"/>
                    </a:srgbClr>
                  </a:outerShdw>
                </a:effectLst>
                <a:latin typeface="游明朝" panose="02020400000000000000" pitchFamily="18" charset="-128"/>
                <a:ea typeface="HG創英角ﾎﾟｯﾌﾟ体" panose="040B0A09000000000000" pitchFamily="49" charset="-128"/>
                <a:cs typeface="Times New Roman" panose="02020603050405020304" pitchFamily="18" charset="0"/>
              </a:rPr>
              <a:t>南海グリル</a:t>
            </a:r>
            <a:endParaRPr 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nvGrpSpPr>
          <p:cNvPr id="212" name="グループ化 211">
            <a:extLst>
              <a:ext uri="{FF2B5EF4-FFF2-40B4-BE49-F238E27FC236}">
                <a16:creationId xmlns:a16="http://schemas.microsoft.com/office/drawing/2014/main" id="{91B94274-5899-AAC8-8E34-E51B115E857D}"/>
              </a:ext>
            </a:extLst>
          </p:cNvPr>
          <p:cNvGrpSpPr/>
          <p:nvPr/>
        </p:nvGrpSpPr>
        <p:grpSpPr>
          <a:xfrm rot="20936153">
            <a:off x="7699282" y="121672"/>
            <a:ext cx="3097327" cy="1403774"/>
            <a:chOff x="7921250" y="806268"/>
            <a:chExt cx="3097327" cy="1403774"/>
          </a:xfrm>
        </p:grpSpPr>
        <p:sp>
          <p:nvSpPr>
            <p:cNvPr id="211" name="楕円 210">
              <a:extLst>
                <a:ext uri="{FF2B5EF4-FFF2-40B4-BE49-F238E27FC236}">
                  <a16:creationId xmlns:a16="http://schemas.microsoft.com/office/drawing/2014/main" id="{8A22333A-3BE6-FECE-76F3-653629A7B6B2}"/>
                </a:ext>
              </a:extLst>
            </p:cNvPr>
            <p:cNvSpPr/>
            <p:nvPr/>
          </p:nvSpPr>
          <p:spPr>
            <a:xfrm>
              <a:off x="7921250" y="806268"/>
              <a:ext cx="3097327" cy="1403774"/>
            </a:xfrm>
            <a:prstGeom prst="ellipse">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テキスト ボックス 24">
              <a:extLst>
                <a:ext uri="{FF2B5EF4-FFF2-40B4-BE49-F238E27FC236}">
                  <a16:creationId xmlns:a16="http://schemas.microsoft.com/office/drawing/2014/main" id="{63229CA7-B052-E765-3A0F-879471E5C5B5}"/>
                </a:ext>
              </a:extLst>
            </p:cNvPr>
            <p:cNvSpPr txBox="1"/>
            <p:nvPr/>
          </p:nvSpPr>
          <p:spPr>
            <a:xfrm>
              <a:off x="8081745" y="1006736"/>
              <a:ext cx="2776337" cy="1002839"/>
            </a:xfrm>
            <a:prstGeom prst="rect">
              <a:avLst/>
            </a:prstGeom>
            <a:noFill/>
            <a:ln>
              <a:noFill/>
            </a:ln>
          </p:spPr>
          <p:txBody>
            <a:bodyPr rot="0" spcFirstLastPara="0" vert="horz" wrap="square" lIns="74295" tIns="8890" rIns="74295" bIns="8890" numCol="1" spcCol="0" rtlCol="0" fromWordArt="0" anchor="t" anchorCtr="0" forceAA="0" compatLnSpc="1">
              <a:prstTxWarp prst="textNoShape">
                <a:avLst/>
              </a:prstTxWarp>
              <a:spAutoFit/>
            </a:bodyPr>
            <a:lstStyle/>
            <a:p>
              <a:pPr algn="ctr"/>
              <a:r>
                <a:rPr lang="ja-JP" altLang="en-US" sz="3200" kern="100" dirty="0">
                  <a:ln w="19050" cap="flat" cmpd="sng" algn="ctr">
                    <a:solidFill>
                      <a:srgbClr val="FFFFFF"/>
                    </a:solidFill>
                    <a:prstDash val="solid"/>
                    <a:round/>
                  </a:ln>
                  <a:solidFill>
                    <a:srgbClr val="FF0000"/>
                  </a:solidFill>
                  <a:effectLst>
                    <a:outerShdw blurRad="38100" dist="22860" dir="5400000" algn="tl">
                      <a:srgbClr val="000000">
                        <a:alpha val="30000"/>
                      </a:srgbClr>
                    </a:outerShdw>
                  </a:effectLst>
                  <a:latin typeface="游明朝" panose="02020400000000000000" pitchFamily="18" charset="-128"/>
                  <a:ea typeface="HG創英角ﾎﾟｯﾌﾟ体" panose="040B0A09000000000000" pitchFamily="49" charset="-128"/>
                  <a:cs typeface="Times New Roman" panose="02020603050405020304" pitchFamily="18" charset="0"/>
                </a:rPr>
                <a:t>ご好評により</a:t>
              </a:r>
              <a:endParaRPr lang="en-US" altLang="ja-JP" sz="3200" kern="100" dirty="0">
                <a:ln w="19050" cap="flat" cmpd="sng" algn="ctr">
                  <a:solidFill>
                    <a:srgbClr val="FFFFFF"/>
                  </a:solidFill>
                  <a:prstDash val="solid"/>
                  <a:round/>
                </a:ln>
                <a:solidFill>
                  <a:srgbClr val="FF0000"/>
                </a:solidFill>
                <a:effectLst>
                  <a:outerShdw blurRad="38100" dist="22860" dir="5400000" algn="tl">
                    <a:srgbClr val="000000">
                      <a:alpha val="30000"/>
                    </a:srgbClr>
                  </a:outerShdw>
                </a:effectLst>
                <a:latin typeface="游明朝" panose="02020400000000000000" pitchFamily="18" charset="-128"/>
                <a:ea typeface="HG創英角ﾎﾟｯﾌﾟ体" panose="040B0A09000000000000" pitchFamily="49" charset="-128"/>
                <a:cs typeface="Times New Roman" panose="02020603050405020304" pitchFamily="18" charset="0"/>
              </a:endParaRPr>
            </a:p>
            <a:p>
              <a:pPr algn="ctr"/>
              <a:r>
                <a:rPr lang="ja-JP" altLang="en-US" sz="3200" kern="100" dirty="0">
                  <a:ln w="19050" cap="flat" cmpd="sng" algn="ctr">
                    <a:solidFill>
                      <a:srgbClr val="FFFFFF"/>
                    </a:solidFill>
                    <a:prstDash val="solid"/>
                    <a:round/>
                  </a:ln>
                  <a:solidFill>
                    <a:srgbClr val="FF0000"/>
                  </a:solidFill>
                  <a:effectLst>
                    <a:outerShdw blurRad="38100" dist="22860" dir="5400000" algn="tl">
                      <a:srgbClr val="000000">
                        <a:alpha val="30000"/>
                      </a:srgbClr>
                    </a:outerShdw>
                  </a:effectLst>
                  <a:latin typeface="游明朝" panose="02020400000000000000" pitchFamily="18" charset="-128"/>
                  <a:ea typeface="HG創英角ﾎﾟｯﾌﾟ体" panose="040B0A09000000000000" pitchFamily="49" charset="-128"/>
                  <a:cs typeface="Times New Roman" panose="02020603050405020304" pitchFamily="18" charset="0"/>
                </a:rPr>
                <a:t> </a:t>
              </a:r>
              <a:r>
                <a:rPr lang="en-US" altLang="ja-JP" sz="3200" kern="100" dirty="0">
                  <a:ln w="19050" cap="flat" cmpd="sng" algn="ctr">
                    <a:solidFill>
                      <a:srgbClr val="FFFFFF"/>
                    </a:solidFill>
                    <a:prstDash val="solid"/>
                    <a:round/>
                  </a:ln>
                  <a:solidFill>
                    <a:srgbClr val="FF0000"/>
                  </a:solidFill>
                  <a:effectLst>
                    <a:outerShdw blurRad="38100" dist="22860" dir="5400000" algn="tl">
                      <a:srgbClr val="000000">
                        <a:alpha val="30000"/>
                      </a:srgbClr>
                    </a:outerShdw>
                  </a:effectLst>
                  <a:latin typeface="游明朝" panose="02020400000000000000" pitchFamily="18" charset="-128"/>
                  <a:ea typeface="HG創英角ﾎﾟｯﾌﾟ体" panose="040B0A09000000000000" pitchFamily="49" charset="-128"/>
                  <a:cs typeface="Times New Roman" panose="02020603050405020304" pitchFamily="18" charset="0"/>
                </a:rPr>
                <a:t>  </a:t>
              </a:r>
              <a:r>
                <a:rPr lang="ja-JP" altLang="en-US" sz="3200" kern="100" dirty="0">
                  <a:ln w="19050" cap="flat" cmpd="sng" algn="ctr">
                    <a:solidFill>
                      <a:srgbClr val="FFFFFF"/>
                    </a:solidFill>
                    <a:prstDash val="solid"/>
                    <a:round/>
                  </a:ln>
                  <a:solidFill>
                    <a:srgbClr val="FF0000"/>
                  </a:solidFill>
                  <a:effectLst>
                    <a:outerShdw blurRad="38100" dist="22860" dir="5400000" algn="tl">
                      <a:srgbClr val="000000">
                        <a:alpha val="30000"/>
                      </a:srgbClr>
                    </a:outerShdw>
                  </a:effectLst>
                  <a:latin typeface="游明朝" panose="02020400000000000000" pitchFamily="18" charset="-128"/>
                  <a:ea typeface="HG創英角ﾎﾟｯﾌﾟ体" panose="040B0A09000000000000" pitchFamily="49" charset="-128"/>
                  <a:cs typeface="Times New Roman" panose="02020603050405020304" pitchFamily="18" charset="0"/>
                </a:rPr>
                <a:t>日程追加！</a:t>
              </a:r>
              <a:endParaRPr lang="ja-JP" sz="1000" kern="100" dirty="0">
                <a:ln w="19050">
                  <a:solidFill>
                    <a:schemeClr val="tx1"/>
                  </a:solidFill>
                </a:ln>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grpSp>
      <p:sp>
        <p:nvSpPr>
          <p:cNvPr id="213" name="テキスト ボックス 212">
            <a:extLst>
              <a:ext uri="{FF2B5EF4-FFF2-40B4-BE49-F238E27FC236}">
                <a16:creationId xmlns:a16="http://schemas.microsoft.com/office/drawing/2014/main" id="{767E9356-CFA5-1CB9-A1AE-90E5F2E19B9A}"/>
              </a:ext>
            </a:extLst>
          </p:cNvPr>
          <p:cNvSpPr txBox="1"/>
          <p:nvPr/>
        </p:nvSpPr>
        <p:spPr>
          <a:xfrm>
            <a:off x="2705615" y="295051"/>
            <a:ext cx="4768917" cy="646331"/>
          </a:xfrm>
          <a:prstGeom prst="rect">
            <a:avLst/>
          </a:prstGeom>
          <a:noFill/>
        </p:spPr>
        <p:txBody>
          <a:bodyPr wrap="square">
            <a:spAutoFit/>
          </a:bodyPr>
          <a:lstStyle/>
          <a:p>
            <a:pPr defTabSz="640596">
              <a:defRPr/>
            </a:pPr>
            <a:r>
              <a:rPr kumimoji="1" lang="ja-JP" altLang="en-US" sz="3600" u="sng" dirty="0">
                <a:ln w="12700">
                  <a:solidFill>
                    <a:srgbClr val="FF0000"/>
                  </a:solidFill>
                </a:ln>
                <a:solidFill>
                  <a:schemeClr val="bg1"/>
                </a:solidFill>
                <a:latin typeface="HGS創英ﾌﾟﾚｾﾞﾝｽEB" panose="02020800000000000000" pitchFamily="18" charset="-128"/>
                <a:ea typeface="HGS創英ﾌﾟﾚｾﾞﾝｽEB" panose="02020800000000000000" pitchFamily="18" charset="-128"/>
              </a:rPr>
              <a:t>追加ツアーのお知らせ</a:t>
            </a:r>
            <a:endParaRPr kumimoji="1" lang="en-US" altLang="ja-JP" sz="3600" u="sng" dirty="0">
              <a:ln w="12700">
                <a:solidFill>
                  <a:srgbClr val="FF0000"/>
                </a:solidFill>
              </a:ln>
              <a:solidFill>
                <a:schemeClr val="bg1"/>
              </a:solidFill>
              <a:latin typeface="HGS創英ﾌﾟﾚｾﾞﾝｽEB" panose="02020800000000000000" pitchFamily="18" charset="-128"/>
              <a:ea typeface="HGS創英ﾌﾟﾚｾﾞﾝｽEB" panose="02020800000000000000" pitchFamily="18" charset="-128"/>
            </a:endParaRPr>
          </a:p>
        </p:txBody>
      </p:sp>
      <p:sp>
        <p:nvSpPr>
          <p:cNvPr id="215" name="テキスト ボックス 214">
            <a:extLst>
              <a:ext uri="{FF2B5EF4-FFF2-40B4-BE49-F238E27FC236}">
                <a16:creationId xmlns:a16="http://schemas.microsoft.com/office/drawing/2014/main" id="{E6F394CD-5E60-261D-5992-9091F1EF42F0}"/>
              </a:ext>
            </a:extLst>
          </p:cNvPr>
          <p:cNvSpPr txBox="1"/>
          <p:nvPr/>
        </p:nvSpPr>
        <p:spPr>
          <a:xfrm>
            <a:off x="4738958" y="9585759"/>
            <a:ext cx="3157493" cy="630942"/>
          </a:xfrm>
          <a:prstGeom prst="rect">
            <a:avLst/>
          </a:prstGeom>
          <a:noFill/>
        </p:spPr>
        <p:txBody>
          <a:bodyPr wrap="square" rtlCol="0">
            <a:spAutoFit/>
          </a:bodyPr>
          <a:lstStyle/>
          <a:p>
            <a:pPr>
              <a:spcAft>
                <a:spcPts val="600"/>
              </a:spcAft>
            </a:pPr>
            <a:r>
              <a:rPr kumimoji="1" lang="en-US" altLang="ja-JP" sz="1000" dirty="0">
                <a:highlight>
                  <a:srgbClr val="FFFF00"/>
                </a:highlight>
                <a:latin typeface="メイリオ" panose="020B0604030504040204" pitchFamily="50" charset="-128"/>
                <a:ea typeface="メイリオ" panose="020B0604030504040204" pitchFamily="50" charset="-128"/>
              </a:rPr>
              <a:t>※</a:t>
            </a:r>
            <a:r>
              <a:rPr kumimoji="1" lang="ja-JP" altLang="en-US" sz="1000" dirty="0">
                <a:highlight>
                  <a:srgbClr val="FFFF00"/>
                </a:highlight>
                <a:latin typeface="メイリオ" panose="020B0604030504040204" pitchFamily="50" charset="-128"/>
                <a:ea typeface="メイリオ" panose="020B0604030504040204" pitchFamily="50" charset="-128"/>
              </a:rPr>
              <a:t>現地でのアルコール等の追加は別料金となります</a:t>
            </a:r>
            <a:endParaRPr kumimoji="1" lang="en-US" altLang="ja-JP" sz="1000" dirty="0">
              <a:highlight>
                <a:srgbClr val="FFFF00"/>
              </a:highlight>
              <a:latin typeface="メイリオ" panose="020B0604030504040204" pitchFamily="50" charset="-128"/>
              <a:ea typeface="メイリオ" panose="020B0604030504040204" pitchFamily="50" charset="-128"/>
            </a:endParaRPr>
          </a:p>
          <a:p>
            <a:r>
              <a:rPr kumimoji="1" lang="en-US" altLang="ja-JP" sz="1000" dirty="0">
                <a:highlight>
                  <a:srgbClr val="FFFF00"/>
                </a:highlight>
                <a:latin typeface="メイリオ" panose="020B0604030504040204" pitchFamily="50" charset="-128"/>
                <a:ea typeface="メイリオ" panose="020B0604030504040204" pitchFamily="50" charset="-128"/>
              </a:rPr>
              <a:t>※</a:t>
            </a:r>
            <a:r>
              <a:rPr kumimoji="1" lang="ja-JP" altLang="en-US" sz="1000" dirty="0">
                <a:highlight>
                  <a:srgbClr val="FFFF00"/>
                </a:highlight>
                <a:latin typeface="メイリオ" panose="020B0604030504040204" pitchFamily="50" charset="-128"/>
                <a:ea typeface="メイリオ" panose="020B0604030504040204" pitchFamily="50" charset="-128"/>
              </a:rPr>
              <a:t>各ご自宅送迎のため、参加状況次第で移動時間が</a:t>
            </a:r>
            <a:endParaRPr kumimoji="1" lang="en-US" altLang="ja-JP" sz="1000" dirty="0">
              <a:highlight>
                <a:srgbClr val="FFFF00"/>
              </a:highlight>
              <a:latin typeface="メイリオ" panose="020B0604030504040204" pitchFamily="50" charset="-128"/>
              <a:ea typeface="メイリオ" panose="020B0604030504040204" pitchFamily="50" charset="-128"/>
            </a:endParaRPr>
          </a:p>
          <a:p>
            <a:r>
              <a:rPr kumimoji="1" lang="ja-JP" altLang="en-US" sz="1000" dirty="0">
                <a:highlight>
                  <a:srgbClr val="FFFF00"/>
                </a:highlight>
                <a:latin typeface="メイリオ" panose="020B0604030504040204" pitchFamily="50" charset="-128"/>
                <a:ea typeface="メイリオ" panose="020B0604030504040204" pitchFamily="50" charset="-128"/>
              </a:rPr>
              <a:t>　長くなることがあります</a:t>
            </a:r>
          </a:p>
        </p:txBody>
      </p:sp>
      <p:sp>
        <p:nvSpPr>
          <p:cNvPr id="217" name="テキスト ボックス 216">
            <a:extLst>
              <a:ext uri="{FF2B5EF4-FFF2-40B4-BE49-F238E27FC236}">
                <a16:creationId xmlns:a16="http://schemas.microsoft.com/office/drawing/2014/main" id="{771C4F42-884E-DD62-B1FB-81CF94EAE3CB}"/>
              </a:ext>
            </a:extLst>
          </p:cNvPr>
          <p:cNvSpPr txBox="1"/>
          <p:nvPr/>
        </p:nvSpPr>
        <p:spPr>
          <a:xfrm>
            <a:off x="14514" y="9594518"/>
            <a:ext cx="4786354" cy="769441"/>
          </a:xfrm>
          <a:prstGeom prst="rect">
            <a:avLst/>
          </a:prstGeom>
          <a:noFill/>
        </p:spPr>
        <p:txBody>
          <a:bodyPr wrap="square">
            <a:spAutoFit/>
          </a:bodyPr>
          <a:lstStyle/>
          <a:p>
            <a:pPr algn="just" defTabSz="640596">
              <a:defRPr/>
            </a:pPr>
            <a:r>
              <a:rPr kumimoji="1" lang="en-US" altLang="ja-JP" sz="11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a:t>
            </a:r>
            <a:r>
              <a:rPr kumimoji="1" lang="ja-JP" altLang="en-US" sz="11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表示料金は税込み料金、代金</a:t>
            </a:r>
            <a:r>
              <a:rPr kumimoji="1" lang="ja-JP" altLang="ja-JP" sz="11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横の表示時間は片道乗車時間です。</a:t>
            </a:r>
          </a:p>
          <a:p>
            <a:pPr defTabSz="640596">
              <a:defRPr/>
            </a:pPr>
            <a:r>
              <a:rPr kumimoji="1" lang="en-US" altLang="ja-JP" sz="11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a:t>
            </a:r>
            <a:r>
              <a:rPr kumimoji="1" lang="ja-JP" altLang="en-US" sz="11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移動支援のご利用には弊社との契約が必要です。</a:t>
            </a:r>
            <a:br>
              <a:rPr kumimoji="1" lang="en-US" altLang="ja-JP" sz="11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br>
            <a:r>
              <a:rPr kumimoji="1" lang="en-US" altLang="ja-JP" sz="110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a:t>
            </a:r>
            <a:r>
              <a:rPr kumimoji="1" lang="ja-JP" altLang="en-US" sz="110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キャンセルは２日前まで無料です。前日以降はキャンセル料が</a:t>
            </a:r>
            <a:r>
              <a:rPr kumimoji="1" lang="en-US" altLang="ja-JP" sz="110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1000</a:t>
            </a:r>
            <a:r>
              <a:rPr kumimoji="1" lang="ja-JP" altLang="en-US" sz="110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円</a:t>
            </a:r>
            <a:endParaRPr kumimoji="1" lang="en-US" altLang="ja-JP" sz="110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a:p>
            <a:pPr defTabSz="640596">
              <a:defRPr/>
            </a:pPr>
            <a:r>
              <a:rPr kumimoji="1" lang="ja-JP" altLang="en-US" sz="110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　発生しますのでご留意ください。</a:t>
            </a:r>
            <a:endParaRPr kumimoji="1" lang="ja-JP" altLang="ja-JP" sz="11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p:txBody>
      </p:sp>
      <p:cxnSp>
        <p:nvCxnSpPr>
          <p:cNvPr id="219" name="直線コネクタ 218">
            <a:extLst>
              <a:ext uri="{FF2B5EF4-FFF2-40B4-BE49-F238E27FC236}">
                <a16:creationId xmlns:a16="http://schemas.microsoft.com/office/drawing/2014/main" id="{0C85597D-1DEE-61A8-DDB1-53A9F288A377}"/>
              </a:ext>
            </a:extLst>
          </p:cNvPr>
          <p:cNvCxnSpPr/>
          <p:nvPr/>
        </p:nvCxnSpPr>
        <p:spPr>
          <a:xfrm>
            <a:off x="-1577" y="9416512"/>
            <a:ext cx="15130953"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20" name="楕円 271">
            <a:extLst>
              <a:ext uri="{FF2B5EF4-FFF2-40B4-BE49-F238E27FC236}">
                <a16:creationId xmlns:a16="http://schemas.microsoft.com/office/drawing/2014/main" id="{86324694-0929-C0DD-7168-3C94AB89D0F4}"/>
              </a:ext>
            </a:extLst>
          </p:cNvPr>
          <p:cNvSpPr/>
          <p:nvPr/>
        </p:nvSpPr>
        <p:spPr>
          <a:xfrm>
            <a:off x="11812698" y="1892105"/>
            <a:ext cx="988916" cy="37851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dirty="0">
                <a:solidFill>
                  <a:schemeClr val="tx1"/>
                </a:solidFill>
                <a:latin typeface="HG創英角ｺﾞｼｯｸUB" panose="020B0909000000000000" pitchFamily="49" charset="-128"/>
                <a:ea typeface="HG創英角ｺﾞｼｯｸUB" panose="020B0909000000000000" pitchFamily="49" charset="-128"/>
              </a:rPr>
              <a:t>全対応</a:t>
            </a:r>
          </a:p>
        </p:txBody>
      </p:sp>
      <p:sp>
        <p:nvSpPr>
          <p:cNvPr id="2" name="楕円 271">
            <a:extLst>
              <a:ext uri="{FF2B5EF4-FFF2-40B4-BE49-F238E27FC236}">
                <a16:creationId xmlns:a16="http://schemas.microsoft.com/office/drawing/2014/main" id="{BE733215-E6DD-9804-56B9-EB8425417A5D}"/>
              </a:ext>
            </a:extLst>
          </p:cNvPr>
          <p:cNvSpPr/>
          <p:nvPr/>
        </p:nvSpPr>
        <p:spPr>
          <a:xfrm>
            <a:off x="2407691" y="1347227"/>
            <a:ext cx="988916" cy="37851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dirty="0">
                <a:solidFill>
                  <a:schemeClr val="tx1"/>
                </a:solidFill>
                <a:latin typeface="HG創英角ｺﾞｼｯｸUB" panose="020B0909000000000000" pitchFamily="49" charset="-128"/>
                <a:ea typeface="HG創英角ｺﾞｼｯｸUB" panose="020B0909000000000000" pitchFamily="49" charset="-128"/>
              </a:rPr>
              <a:t>全対応</a:t>
            </a:r>
          </a:p>
        </p:txBody>
      </p:sp>
    </p:spTree>
    <p:extLst>
      <p:ext uri="{BB962C8B-B14F-4D97-AF65-F5344CB8AC3E}">
        <p14:creationId xmlns:p14="http://schemas.microsoft.com/office/powerpoint/2010/main" val="269126376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14555</TotalTime>
  <Words>1349</Words>
  <Application>Microsoft Office PowerPoint</Application>
  <PresentationFormat>ユーザー設定</PresentationFormat>
  <Paragraphs>270</Paragraphs>
  <Slides>2</Slides>
  <Notes>2</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2</vt:i4>
      </vt:variant>
    </vt:vector>
  </HeadingPairs>
  <TitlesOfParts>
    <vt:vector size="18" baseType="lpstr">
      <vt:lpstr>BIZ UDPゴシック</vt:lpstr>
      <vt:lpstr>HGP創英角ﾎﾟｯﾌﾟ体</vt:lpstr>
      <vt:lpstr>HGS創英ﾌﾟﾚｾﾞﾝｽEB</vt:lpstr>
      <vt:lpstr>HGS創英角ｺﾞｼｯｸUB</vt:lpstr>
      <vt:lpstr>HG創英ﾌﾟﾚｾﾞﾝｽEB</vt:lpstr>
      <vt:lpstr>HG創英角ｺﾞｼｯｸUB</vt:lpstr>
      <vt:lpstr>ＭＳ Ｐゴシック</vt:lpstr>
      <vt:lpstr>メイリオ</vt:lpstr>
      <vt:lpstr>游ゴシック</vt:lpstr>
      <vt:lpstr>游明朝</vt:lpstr>
      <vt:lpstr>Arial</vt:lpstr>
      <vt:lpstr>Calibri</vt:lpstr>
      <vt:lpstr>Calibri Light</vt:lpstr>
      <vt:lpstr>Sitka Display</vt:lpstr>
      <vt:lpstr>Trebuchet MS</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tonarie2@outlook.jp</dc:creator>
  <cp:lastModifiedBy>umi umi</cp:lastModifiedBy>
  <cp:revision>816</cp:revision>
  <cp:lastPrinted>2023-12-28T06:46:30Z</cp:lastPrinted>
  <dcterms:created xsi:type="dcterms:W3CDTF">2021-08-31T23:24:14Z</dcterms:created>
  <dcterms:modified xsi:type="dcterms:W3CDTF">2024-01-10T08:27:29Z</dcterms:modified>
  <cp:contentStatus/>
</cp:coreProperties>
</file>